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2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2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110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ata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D2689-D4BC-4EC2-B7C5-34FB8796BCD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C9F8DC0-849F-4655-B6A5-09F88265667D}">
      <dgm:prSet phldrT="[文本]"/>
      <dgm:spPr/>
      <dgm:t>
        <a:bodyPr/>
        <a:lstStyle/>
        <a:p>
          <a:r>
            <a:rPr lang="en-US" altLang="zh-CN" dirty="0"/>
            <a:t>Windows</a:t>
          </a:r>
          <a:endParaRPr lang="zh-CN" altLang="en-US" dirty="0"/>
        </a:p>
      </dgm:t>
    </dgm:pt>
    <dgm:pt modelId="{F3A3CB58-2C2B-4F80-BB4F-8F8A0FB6710B}" cxnId="{ACFD714B-A7A4-47BD-8F41-A0C6885DE8C5}" type="parTrans">
      <dgm:prSet/>
      <dgm:spPr/>
      <dgm:t>
        <a:bodyPr/>
        <a:lstStyle/>
        <a:p>
          <a:endParaRPr lang="zh-CN" altLang="en-US"/>
        </a:p>
      </dgm:t>
    </dgm:pt>
    <dgm:pt modelId="{61D89BD7-C51D-43A2-8DF2-9767834B3F68}" cxnId="{ACFD714B-A7A4-47BD-8F41-A0C6885DE8C5}" type="sibTrans">
      <dgm:prSet/>
      <dgm:spPr/>
      <dgm:t>
        <a:bodyPr/>
        <a:lstStyle/>
        <a:p>
          <a:endParaRPr lang="zh-CN" altLang="en-US"/>
        </a:p>
      </dgm:t>
    </dgm:pt>
    <dgm:pt modelId="{5D4AA0EF-3690-4B40-B570-EDD07A3723A4}">
      <dgm:prSet phldrT="[文本]"/>
      <dgm:spPr/>
      <dgm:t>
        <a:bodyPr/>
        <a:lstStyle/>
        <a:p>
          <a:r>
            <a:rPr lang="en-US" altLang="zh-CN" dirty="0"/>
            <a:t>BSD(Berkeley Software Distribution)</a:t>
          </a:r>
          <a:endParaRPr lang="zh-CN" altLang="en-US" dirty="0"/>
        </a:p>
      </dgm:t>
    </dgm:pt>
    <dgm:pt modelId="{C72F741C-F143-4EE4-BE9C-8DA81EFFF7EE}" cxnId="{0611EDB3-4FE1-4FE3-A725-9FC266623176}" type="parTrans">
      <dgm:prSet/>
      <dgm:spPr/>
      <dgm:t>
        <a:bodyPr/>
        <a:lstStyle/>
        <a:p>
          <a:endParaRPr lang="zh-CN" altLang="en-US"/>
        </a:p>
      </dgm:t>
    </dgm:pt>
    <dgm:pt modelId="{D4B6E2FF-D6D6-4BC9-A20E-25451CC3B631}" cxnId="{0611EDB3-4FE1-4FE3-A725-9FC266623176}" type="sibTrans">
      <dgm:prSet/>
      <dgm:spPr/>
      <dgm:t>
        <a:bodyPr/>
        <a:lstStyle/>
        <a:p>
          <a:endParaRPr lang="zh-CN" altLang="en-US"/>
        </a:p>
      </dgm:t>
    </dgm:pt>
    <dgm:pt modelId="{976DBAD0-1D28-4229-9533-FF6D4C4814F3}">
      <dgm:prSet phldrT="[文本]"/>
      <dgm:spPr/>
      <dgm:t>
        <a:bodyPr/>
        <a:lstStyle/>
        <a:p>
          <a:r>
            <a:rPr lang="en-US" altLang="zh-CN" dirty="0"/>
            <a:t>Mac OS X</a:t>
          </a:r>
          <a:endParaRPr lang="zh-CN" altLang="en-US" dirty="0"/>
        </a:p>
      </dgm:t>
    </dgm:pt>
    <dgm:pt modelId="{013742CD-9C2A-459D-AF16-304EF0321B91}" cxnId="{7C86FD5C-A969-480B-B1ED-094359077195}" type="parTrans">
      <dgm:prSet/>
      <dgm:spPr/>
      <dgm:t>
        <a:bodyPr/>
        <a:lstStyle/>
        <a:p>
          <a:endParaRPr lang="zh-CN" altLang="en-US"/>
        </a:p>
      </dgm:t>
    </dgm:pt>
    <dgm:pt modelId="{19DD7346-0065-4E68-BB15-08809AFFCB01}" cxnId="{7C86FD5C-A969-480B-B1ED-094359077195}" type="sibTrans">
      <dgm:prSet/>
      <dgm:spPr/>
      <dgm:t>
        <a:bodyPr/>
        <a:lstStyle/>
        <a:p>
          <a:endParaRPr lang="zh-CN" altLang="en-US"/>
        </a:p>
      </dgm:t>
    </dgm:pt>
    <dgm:pt modelId="{48929713-1563-4CD4-951E-D7A7F4E9E4DE}">
      <dgm:prSet phldrT="[文本]"/>
      <dgm:spPr/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8B86B369-5CF8-46FC-A320-953C6C98B20F}" cxnId="{51909CFF-9B88-4663-A802-F2ACE9C820AF}" type="parTrans">
      <dgm:prSet/>
      <dgm:spPr/>
      <dgm:t>
        <a:bodyPr/>
        <a:lstStyle/>
        <a:p>
          <a:endParaRPr lang="zh-CN" altLang="en-US"/>
        </a:p>
      </dgm:t>
    </dgm:pt>
    <dgm:pt modelId="{987FCA31-18A5-4579-B61B-9D1C0C0FFA2E}" cxnId="{51909CFF-9B88-4663-A802-F2ACE9C820AF}" type="sibTrans">
      <dgm:prSet/>
      <dgm:spPr/>
      <dgm:t>
        <a:bodyPr/>
        <a:lstStyle/>
        <a:p>
          <a:endParaRPr lang="zh-CN" altLang="en-US"/>
        </a:p>
      </dgm:t>
    </dgm:pt>
    <dgm:pt modelId="{A0E32B52-F6DA-4BFE-B2EF-94C549D40443}">
      <dgm:prSet phldrT="[文本]"/>
      <dgm:spPr/>
      <dgm:t>
        <a:bodyPr/>
        <a:lstStyle/>
        <a:p>
          <a:r>
            <a:rPr lang="en-US" altLang="zh-CN" dirty="0"/>
            <a:t>Android</a:t>
          </a:r>
          <a:endParaRPr lang="zh-CN" altLang="en-US" dirty="0"/>
        </a:p>
      </dgm:t>
    </dgm:pt>
    <dgm:pt modelId="{224B5BAB-D5C4-41B5-BC4E-FD4C3CFA71C8}" cxnId="{1CF1F403-7753-4B07-81B2-6BA1E9F24408}" type="parTrans">
      <dgm:prSet/>
      <dgm:spPr/>
      <dgm:t>
        <a:bodyPr/>
        <a:lstStyle/>
        <a:p>
          <a:endParaRPr lang="zh-CN" altLang="en-US"/>
        </a:p>
      </dgm:t>
    </dgm:pt>
    <dgm:pt modelId="{BEB4BA20-9D26-4D22-8D59-64AE3A678F30}" cxnId="{1CF1F403-7753-4B07-81B2-6BA1E9F24408}" type="sibTrans">
      <dgm:prSet/>
      <dgm:spPr/>
      <dgm:t>
        <a:bodyPr/>
        <a:lstStyle/>
        <a:p>
          <a:endParaRPr lang="zh-CN" altLang="en-US"/>
        </a:p>
      </dgm:t>
    </dgm:pt>
    <dgm:pt modelId="{EF972AE4-FBFB-4E0C-8421-54E071519730}">
      <dgm:prSet phldrT="[文本]"/>
      <dgm:spPr/>
      <dgm:t>
        <a:bodyPr/>
        <a:lstStyle/>
        <a:p>
          <a:r>
            <a:rPr lang="en-US" altLang="zh-CN" dirty="0"/>
            <a:t>iOS</a:t>
          </a:r>
          <a:endParaRPr lang="zh-CN" altLang="en-US" dirty="0"/>
        </a:p>
      </dgm:t>
    </dgm:pt>
    <dgm:pt modelId="{C073BFFC-5429-432F-91ED-4F687C3815FA}" cxnId="{BDDE746E-A910-489C-AB3B-7F32C15752DF}" type="parTrans">
      <dgm:prSet/>
      <dgm:spPr/>
      <dgm:t>
        <a:bodyPr/>
        <a:lstStyle/>
        <a:p>
          <a:endParaRPr lang="zh-CN" altLang="en-US"/>
        </a:p>
      </dgm:t>
    </dgm:pt>
    <dgm:pt modelId="{C6B212A7-8893-41C4-9DE6-6A2B467F2DF5}" cxnId="{BDDE746E-A910-489C-AB3B-7F32C15752DF}" type="sibTrans">
      <dgm:prSet/>
      <dgm:spPr/>
      <dgm:t>
        <a:bodyPr/>
        <a:lstStyle/>
        <a:p>
          <a:endParaRPr lang="zh-CN" altLang="en-US"/>
        </a:p>
      </dgm:t>
    </dgm:pt>
    <dgm:pt modelId="{668A6A79-1C5E-40F0-B577-10FFCDF3D4C8}" type="pres">
      <dgm:prSet presAssocID="{7E2D2689-D4BC-4EC2-B7C5-34FB8796BCDB}" presName="Name0" presStyleCnt="0">
        <dgm:presLayoutVars>
          <dgm:dir/>
          <dgm:resizeHandles val="exact"/>
        </dgm:presLayoutVars>
      </dgm:prSet>
      <dgm:spPr/>
    </dgm:pt>
    <dgm:pt modelId="{D271BA78-B033-46E0-9D2A-03D8CC858166}" type="pres">
      <dgm:prSet presAssocID="{2C9F8DC0-849F-4655-B6A5-09F88265667D}" presName="composite" presStyleCnt="0"/>
      <dgm:spPr/>
    </dgm:pt>
    <dgm:pt modelId="{BCEF5665-59FB-49E8-9F5F-110BEF3FF8FB}" type="pres">
      <dgm:prSet presAssocID="{2C9F8DC0-849F-4655-B6A5-09F88265667D}" presName="rect1" presStyleLbl="bgImgPlace1" presStyleIdx="0" presStyleCnt="6"/>
      <dgm:spPr>
        <a:blipFill dpi="0" rotWithShape="1">
          <a:blip xmlns:r="http://schemas.openxmlformats.org/officeDocument/2006/relationships" r:embed="rId1"/>
          <a:srcRect/>
          <a:stretch>
            <a:fillRect t="9291" b="9291"/>
          </a:stretch>
        </a:blipFill>
      </dgm:spPr>
    </dgm:pt>
    <dgm:pt modelId="{4E958275-10AF-4C4C-B122-6B9D6CEA8FCC}" type="pres">
      <dgm:prSet presAssocID="{2C9F8DC0-849F-4655-B6A5-09F88265667D}" presName="wedgeRectCallout1" presStyleLbl="node1" presStyleIdx="0" presStyleCnt="6">
        <dgm:presLayoutVars>
          <dgm:bulletEnabled val="1"/>
        </dgm:presLayoutVars>
      </dgm:prSet>
      <dgm:spPr/>
    </dgm:pt>
    <dgm:pt modelId="{BDAF0446-E4C0-4987-B15D-6A2A2FE7C53B}" type="pres">
      <dgm:prSet presAssocID="{61D89BD7-C51D-43A2-8DF2-9767834B3F68}" presName="sibTrans" presStyleCnt="0"/>
      <dgm:spPr/>
    </dgm:pt>
    <dgm:pt modelId="{FD7CACD8-4617-4BA6-BDFA-48ED790F02F0}" type="pres">
      <dgm:prSet presAssocID="{5D4AA0EF-3690-4B40-B570-EDD07A3723A4}" presName="composite" presStyleCnt="0"/>
      <dgm:spPr/>
    </dgm:pt>
    <dgm:pt modelId="{F37BC667-FA42-41BC-A676-9AFE15307E42}" type="pres">
      <dgm:prSet presAssocID="{5D4AA0EF-3690-4B40-B570-EDD07A3723A4}" presName="rect1" presStyleLbl="bg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11986" r="11986"/>
          </a:stretch>
        </a:blipFill>
      </dgm:spPr>
    </dgm:pt>
    <dgm:pt modelId="{2C035795-8386-43F9-A047-F52A4D75781B}" type="pres">
      <dgm:prSet presAssocID="{5D4AA0EF-3690-4B40-B570-EDD07A3723A4}" presName="wedgeRectCallout1" presStyleLbl="node1" presStyleIdx="1" presStyleCnt="6">
        <dgm:presLayoutVars>
          <dgm:bulletEnabled val="1"/>
        </dgm:presLayoutVars>
      </dgm:prSet>
      <dgm:spPr/>
    </dgm:pt>
    <dgm:pt modelId="{B656D201-DA5A-4B13-AF3B-ACA630BB734E}" type="pres">
      <dgm:prSet presAssocID="{D4B6E2FF-D6D6-4BC9-A20E-25451CC3B631}" presName="sibTrans" presStyleCnt="0"/>
      <dgm:spPr/>
    </dgm:pt>
    <dgm:pt modelId="{2F6E940A-9C3B-4EDC-AE61-592482448C48}" type="pres">
      <dgm:prSet presAssocID="{976DBAD0-1D28-4229-9533-FF6D4C4814F3}" presName="composite" presStyleCnt="0"/>
      <dgm:spPr/>
    </dgm:pt>
    <dgm:pt modelId="{668D152B-7E5A-42C9-A957-DDB1956DC64A}" type="pres">
      <dgm:prSet presAssocID="{976DBAD0-1D28-4229-9533-FF6D4C4814F3}" presName="rect1" presStyleLbl="bgImgPlace1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t="21094" b="21094"/>
          </a:stretch>
        </a:blipFill>
      </dgm:spPr>
    </dgm:pt>
    <dgm:pt modelId="{DEA9D680-744D-4578-8107-05256B4ABC2C}" type="pres">
      <dgm:prSet presAssocID="{976DBAD0-1D28-4229-9533-FF6D4C4814F3}" presName="wedgeRectCallout1" presStyleLbl="node1" presStyleIdx="2" presStyleCnt="6">
        <dgm:presLayoutVars>
          <dgm:bulletEnabled val="1"/>
        </dgm:presLayoutVars>
      </dgm:prSet>
      <dgm:spPr/>
    </dgm:pt>
    <dgm:pt modelId="{500A7813-6038-4D67-88FF-5A3090535BD9}" type="pres">
      <dgm:prSet presAssocID="{19DD7346-0065-4E68-BB15-08809AFFCB01}" presName="sibTrans" presStyleCnt="0"/>
      <dgm:spPr/>
    </dgm:pt>
    <dgm:pt modelId="{86202630-1CCD-4F5E-A893-8134AC9561ED}" type="pres">
      <dgm:prSet presAssocID="{EF972AE4-FBFB-4E0C-8421-54E071519730}" presName="composite" presStyleCnt="0"/>
      <dgm:spPr/>
    </dgm:pt>
    <dgm:pt modelId="{DAC44FA9-64D4-4A93-8FA6-EEBBA17CC3C6}" type="pres">
      <dgm:prSet presAssocID="{EF972AE4-FBFB-4E0C-8421-54E071519730}" presName="rect1" presStyleLbl="bgImgPlace1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13455" r="13455"/>
          </a:stretch>
        </a:blipFill>
      </dgm:spPr>
    </dgm:pt>
    <dgm:pt modelId="{4DADDBDD-678D-4426-8E83-97A626476D48}" type="pres">
      <dgm:prSet presAssocID="{EF972AE4-FBFB-4E0C-8421-54E071519730}" presName="wedgeRectCallout1" presStyleLbl="node1" presStyleIdx="3" presStyleCnt="6">
        <dgm:presLayoutVars>
          <dgm:bulletEnabled val="1"/>
        </dgm:presLayoutVars>
      </dgm:prSet>
      <dgm:spPr/>
    </dgm:pt>
    <dgm:pt modelId="{FFB2745E-F331-4558-A446-C021732020F6}" type="pres">
      <dgm:prSet presAssocID="{C6B212A7-8893-41C4-9DE6-6A2B467F2DF5}" presName="sibTrans" presStyleCnt="0"/>
      <dgm:spPr/>
    </dgm:pt>
    <dgm:pt modelId="{46C4B7BA-91B8-4733-BD5F-63331A0E27DA}" type="pres">
      <dgm:prSet presAssocID="{48929713-1563-4CD4-951E-D7A7F4E9E4DE}" presName="composite" presStyleCnt="0"/>
      <dgm:spPr/>
    </dgm:pt>
    <dgm:pt modelId="{B9CB6061-4F51-4D11-AC75-5A9D0CE790BA}" type="pres">
      <dgm:prSet presAssocID="{48929713-1563-4CD4-951E-D7A7F4E9E4DE}" presName="rect1" presStyleLbl="bgImgPlace1" presStyleIdx="4" presStyleCnt="6"/>
      <dgm:spPr>
        <a:blipFill dpi="0" rotWithShape="1">
          <a:blip xmlns:r="http://schemas.openxmlformats.org/officeDocument/2006/relationships" r:embed="rId5"/>
          <a:srcRect/>
          <a:stretch>
            <a:fillRect l="13667" r="13667"/>
          </a:stretch>
        </a:blipFill>
      </dgm:spPr>
    </dgm:pt>
    <dgm:pt modelId="{C26CFB87-C826-47A2-BA62-63EA022CA928}" type="pres">
      <dgm:prSet presAssocID="{48929713-1563-4CD4-951E-D7A7F4E9E4DE}" presName="wedgeRectCallout1" presStyleLbl="node1" presStyleIdx="4" presStyleCnt="6">
        <dgm:presLayoutVars>
          <dgm:bulletEnabled val="1"/>
        </dgm:presLayoutVars>
      </dgm:prSet>
      <dgm:spPr/>
    </dgm:pt>
    <dgm:pt modelId="{266A685D-6085-47F9-81A8-1BCA8C66101D}" type="pres">
      <dgm:prSet presAssocID="{987FCA31-18A5-4579-B61B-9D1C0C0FFA2E}" presName="sibTrans" presStyleCnt="0"/>
      <dgm:spPr/>
    </dgm:pt>
    <dgm:pt modelId="{4C1EF46E-4FB5-4F28-A23E-97501C92BAC1}" type="pres">
      <dgm:prSet presAssocID="{A0E32B52-F6DA-4BFE-B2EF-94C549D40443}" presName="composite" presStyleCnt="0"/>
      <dgm:spPr/>
    </dgm:pt>
    <dgm:pt modelId="{8C9EE3F4-8B27-42A3-BC9B-0797FE15B0D1}" type="pres">
      <dgm:prSet presAssocID="{A0E32B52-F6DA-4BFE-B2EF-94C549D40443}" presName="rect1" presStyleLbl="bgImgPlace1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t="3125" b="3125"/>
          </a:stretch>
        </a:blipFill>
      </dgm:spPr>
    </dgm:pt>
    <dgm:pt modelId="{E0AF586E-0B2C-402D-9881-E3F86C551F96}" type="pres">
      <dgm:prSet presAssocID="{A0E32B52-F6DA-4BFE-B2EF-94C549D40443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1CF1F403-7753-4B07-81B2-6BA1E9F24408}" srcId="{7E2D2689-D4BC-4EC2-B7C5-34FB8796BCDB}" destId="{A0E32B52-F6DA-4BFE-B2EF-94C549D40443}" srcOrd="5" destOrd="0" parTransId="{224B5BAB-D5C4-41B5-BC4E-FD4C3CFA71C8}" sibTransId="{BEB4BA20-9D26-4D22-8D59-64AE3A678F30}"/>
    <dgm:cxn modelId="{80B6AC0C-6A6C-4E36-ABA8-7C3651493F73}" type="presOf" srcId="{7E2D2689-D4BC-4EC2-B7C5-34FB8796BCDB}" destId="{668A6A79-1C5E-40F0-B577-10FFCDF3D4C8}" srcOrd="0" destOrd="0" presId="urn:microsoft.com/office/officeart/2008/layout/BendingPictureCaptionList"/>
    <dgm:cxn modelId="{6D9B961A-CC9C-436F-9B2A-A7207C31C256}" type="presOf" srcId="{48929713-1563-4CD4-951E-D7A7F4E9E4DE}" destId="{C26CFB87-C826-47A2-BA62-63EA022CA928}" srcOrd="0" destOrd="0" presId="urn:microsoft.com/office/officeart/2008/layout/BendingPictureCaptionList"/>
    <dgm:cxn modelId="{7C86FD5C-A969-480B-B1ED-094359077195}" srcId="{7E2D2689-D4BC-4EC2-B7C5-34FB8796BCDB}" destId="{976DBAD0-1D28-4229-9533-FF6D4C4814F3}" srcOrd="2" destOrd="0" parTransId="{013742CD-9C2A-459D-AF16-304EF0321B91}" sibTransId="{19DD7346-0065-4E68-BB15-08809AFFCB01}"/>
    <dgm:cxn modelId="{3E67CA44-FC2F-47F6-84A2-DE649B8F0AC7}" type="presOf" srcId="{2C9F8DC0-849F-4655-B6A5-09F88265667D}" destId="{4E958275-10AF-4C4C-B122-6B9D6CEA8FCC}" srcOrd="0" destOrd="0" presId="urn:microsoft.com/office/officeart/2008/layout/BendingPictureCaptionList"/>
    <dgm:cxn modelId="{4C153A45-6ED6-424D-8305-16DEEC7FE50D}" type="presOf" srcId="{5D4AA0EF-3690-4B40-B570-EDD07A3723A4}" destId="{2C035795-8386-43F9-A047-F52A4D75781B}" srcOrd="0" destOrd="0" presId="urn:microsoft.com/office/officeart/2008/layout/BendingPictureCaptionList"/>
    <dgm:cxn modelId="{ACFD714B-A7A4-47BD-8F41-A0C6885DE8C5}" srcId="{7E2D2689-D4BC-4EC2-B7C5-34FB8796BCDB}" destId="{2C9F8DC0-849F-4655-B6A5-09F88265667D}" srcOrd="0" destOrd="0" parTransId="{F3A3CB58-2C2B-4F80-BB4F-8F8A0FB6710B}" sibTransId="{61D89BD7-C51D-43A2-8DF2-9767834B3F68}"/>
    <dgm:cxn modelId="{BDDE746E-A910-489C-AB3B-7F32C15752DF}" srcId="{7E2D2689-D4BC-4EC2-B7C5-34FB8796BCDB}" destId="{EF972AE4-FBFB-4E0C-8421-54E071519730}" srcOrd="3" destOrd="0" parTransId="{C073BFFC-5429-432F-91ED-4F687C3815FA}" sibTransId="{C6B212A7-8893-41C4-9DE6-6A2B467F2DF5}"/>
    <dgm:cxn modelId="{98141D78-333E-42C3-BB04-A9E7623DB444}" type="presOf" srcId="{A0E32B52-F6DA-4BFE-B2EF-94C549D40443}" destId="{E0AF586E-0B2C-402D-9881-E3F86C551F96}" srcOrd="0" destOrd="0" presId="urn:microsoft.com/office/officeart/2008/layout/BendingPictureCaptionList"/>
    <dgm:cxn modelId="{709E547E-FD06-4889-88AE-E8CC6AA166A7}" type="presOf" srcId="{EF972AE4-FBFB-4E0C-8421-54E071519730}" destId="{4DADDBDD-678D-4426-8E83-97A626476D48}" srcOrd="0" destOrd="0" presId="urn:microsoft.com/office/officeart/2008/layout/BendingPictureCaptionList"/>
    <dgm:cxn modelId="{1578E18E-CF2E-415C-92BE-8775690F5AD9}" type="presOf" srcId="{976DBAD0-1D28-4229-9533-FF6D4C4814F3}" destId="{DEA9D680-744D-4578-8107-05256B4ABC2C}" srcOrd="0" destOrd="0" presId="urn:microsoft.com/office/officeart/2008/layout/BendingPictureCaptionList"/>
    <dgm:cxn modelId="{0611EDB3-4FE1-4FE3-A725-9FC266623176}" srcId="{7E2D2689-D4BC-4EC2-B7C5-34FB8796BCDB}" destId="{5D4AA0EF-3690-4B40-B570-EDD07A3723A4}" srcOrd="1" destOrd="0" parTransId="{C72F741C-F143-4EE4-BE9C-8DA81EFFF7EE}" sibTransId="{D4B6E2FF-D6D6-4BC9-A20E-25451CC3B631}"/>
    <dgm:cxn modelId="{51909CFF-9B88-4663-A802-F2ACE9C820AF}" srcId="{7E2D2689-D4BC-4EC2-B7C5-34FB8796BCDB}" destId="{48929713-1563-4CD4-951E-D7A7F4E9E4DE}" srcOrd="4" destOrd="0" parTransId="{8B86B369-5CF8-46FC-A320-953C6C98B20F}" sibTransId="{987FCA31-18A5-4579-B61B-9D1C0C0FFA2E}"/>
    <dgm:cxn modelId="{E6C288F8-7A3A-4B4B-BBB8-1A673CA62D76}" type="presParOf" srcId="{668A6A79-1C5E-40F0-B577-10FFCDF3D4C8}" destId="{D271BA78-B033-46E0-9D2A-03D8CC858166}" srcOrd="0" destOrd="0" presId="urn:microsoft.com/office/officeart/2008/layout/BendingPictureCaptionList"/>
    <dgm:cxn modelId="{5FAA1261-A881-467F-A0E9-B2E2A4749E3D}" type="presParOf" srcId="{D271BA78-B033-46E0-9D2A-03D8CC858166}" destId="{BCEF5665-59FB-49E8-9F5F-110BEF3FF8FB}" srcOrd="0" destOrd="0" presId="urn:microsoft.com/office/officeart/2008/layout/BendingPictureCaptionList"/>
    <dgm:cxn modelId="{82823D6B-D219-420A-BC5E-82AC09D7FDE6}" type="presParOf" srcId="{D271BA78-B033-46E0-9D2A-03D8CC858166}" destId="{4E958275-10AF-4C4C-B122-6B9D6CEA8FCC}" srcOrd="1" destOrd="0" presId="urn:microsoft.com/office/officeart/2008/layout/BendingPictureCaptionList"/>
    <dgm:cxn modelId="{38E0F4CF-9F70-4698-BE2E-128B43ABB850}" type="presParOf" srcId="{668A6A79-1C5E-40F0-B577-10FFCDF3D4C8}" destId="{BDAF0446-E4C0-4987-B15D-6A2A2FE7C53B}" srcOrd="1" destOrd="0" presId="urn:microsoft.com/office/officeart/2008/layout/BendingPictureCaptionList"/>
    <dgm:cxn modelId="{0A2EB2B3-CB85-4D66-814D-598035338AB8}" type="presParOf" srcId="{668A6A79-1C5E-40F0-B577-10FFCDF3D4C8}" destId="{FD7CACD8-4617-4BA6-BDFA-48ED790F02F0}" srcOrd="2" destOrd="0" presId="urn:microsoft.com/office/officeart/2008/layout/BendingPictureCaptionList"/>
    <dgm:cxn modelId="{BFA023ED-13F8-4FE4-A5E8-5F3D35731C6A}" type="presParOf" srcId="{FD7CACD8-4617-4BA6-BDFA-48ED790F02F0}" destId="{F37BC667-FA42-41BC-A676-9AFE15307E42}" srcOrd="0" destOrd="0" presId="urn:microsoft.com/office/officeart/2008/layout/BendingPictureCaptionList"/>
    <dgm:cxn modelId="{80E88178-9CA1-4FCB-9ACA-3128A6ED9048}" type="presParOf" srcId="{FD7CACD8-4617-4BA6-BDFA-48ED790F02F0}" destId="{2C035795-8386-43F9-A047-F52A4D75781B}" srcOrd="1" destOrd="0" presId="urn:microsoft.com/office/officeart/2008/layout/BendingPictureCaptionList"/>
    <dgm:cxn modelId="{4EE99032-0767-4E40-A66B-A0AFA48EEBFA}" type="presParOf" srcId="{668A6A79-1C5E-40F0-B577-10FFCDF3D4C8}" destId="{B656D201-DA5A-4B13-AF3B-ACA630BB734E}" srcOrd="3" destOrd="0" presId="urn:microsoft.com/office/officeart/2008/layout/BendingPictureCaptionList"/>
    <dgm:cxn modelId="{3FA1F4E5-3FA8-4C61-8357-28F91F49900C}" type="presParOf" srcId="{668A6A79-1C5E-40F0-B577-10FFCDF3D4C8}" destId="{2F6E940A-9C3B-4EDC-AE61-592482448C48}" srcOrd="4" destOrd="0" presId="urn:microsoft.com/office/officeart/2008/layout/BendingPictureCaptionList"/>
    <dgm:cxn modelId="{EE6991E5-27D0-4401-8FE6-4999FB6BA29B}" type="presParOf" srcId="{2F6E940A-9C3B-4EDC-AE61-592482448C48}" destId="{668D152B-7E5A-42C9-A957-DDB1956DC64A}" srcOrd="0" destOrd="0" presId="urn:microsoft.com/office/officeart/2008/layout/BendingPictureCaptionList"/>
    <dgm:cxn modelId="{DE1A3936-67D5-4740-A1F6-B9E357AD11C9}" type="presParOf" srcId="{2F6E940A-9C3B-4EDC-AE61-592482448C48}" destId="{DEA9D680-744D-4578-8107-05256B4ABC2C}" srcOrd="1" destOrd="0" presId="urn:microsoft.com/office/officeart/2008/layout/BendingPictureCaptionList"/>
    <dgm:cxn modelId="{ACFF8FDF-32D7-490B-A33B-1CB4F49B8E72}" type="presParOf" srcId="{668A6A79-1C5E-40F0-B577-10FFCDF3D4C8}" destId="{500A7813-6038-4D67-88FF-5A3090535BD9}" srcOrd="5" destOrd="0" presId="urn:microsoft.com/office/officeart/2008/layout/BendingPictureCaptionList"/>
    <dgm:cxn modelId="{9AD101EB-1F5D-4B2D-B2AB-54F7EA6EE193}" type="presParOf" srcId="{668A6A79-1C5E-40F0-B577-10FFCDF3D4C8}" destId="{86202630-1CCD-4F5E-A893-8134AC9561ED}" srcOrd="6" destOrd="0" presId="urn:microsoft.com/office/officeart/2008/layout/BendingPictureCaptionList"/>
    <dgm:cxn modelId="{B23D86E6-6DBE-4C19-BDF8-81910CD2AC21}" type="presParOf" srcId="{86202630-1CCD-4F5E-A893-8134AC9561ED}" destId="{DAC44FA9-64D4-4A93-8FA6-EEBBA17CC3C6}" srcOrd="0" destOrd="0" presId="urn:microsoft.com/office/officeart/2008/layout/BendingPictureCaptionList"/>
    <dgm:cxn modelId="{DBB8D1FC-B998-48C8-92B5-019AE63D51F2}" type="presParOf" srcId="{86202630-1CCD-4F5E-A893-8134AC9561ED}" destId="{4DADDBDD-678D-4426-8E83-97A626476D48}" srcOrd="1" destOrd="0" presId="urn:microsoft.com/office/officeart/2008/layout/BendingPictureCaptionList"/>
    <dgm:cxn modelId="{A312BAF6-EFB6-4435-A728-1621BE089524}" type="presParOf" srcId="{668A6A79-1C5E-40F0-B577-10FFCDF3D4C8}" destId="{FFB2745E-F331-4558-A446-C021732020F6}" srcOrd="7" destOrd="0" presId="urn:microsoft.com/office/officeart/2008/layout/BendingPictureCaptionList"/>
    <dgm:cxn modelId="{1D6A9BB3-DCED-4099-BB41-B989954F4865}" type="presParOf" srcId="{668A6A79-1C5E-40F0-B577-10FFCDF3D4C8}" destId="{46C4B7BA-91B8-4733-BD5F-63331A0E27DA}" srcOrd="8" destOrd="0" presId="urn:microsoft.com/office/officeart/2008/layout/BendingPictureCaptionList"/>
    <dgm:cxn modelId="{1E9F591A-CC6E-4606-AA93-FB9491EEB386}" type="presParOf" srcId="{46C4B7BA-91B8-4733-BD5F-63331A0E27DA}" destId="{B9CB6061-4F51-4D11-AC75-5A9D0CE790BA}" srcOrd="0" destOrd="0" presId="urn:microsoft.com/office/officeart/2008/layout/BendingPictureCaptionList"/>
    <dgm:cxn modelId="{4A2C6A65-02B2-404D-AA2C-97115DF49DFB}" type="presParOf" srcId="{46C4B7BA-91B8-4733-BD5F-63331A0E27DA}" destId="{C26CFB87-C826-47A2-BA62-63EA022CA928}" srcOrd="1" destOrd="0" presId="urn:microsoft.com/office/officeart/2008/layout/BendingPictureCaptionList"/>
    <dgm:cxn modelId="{7C7C79E9-A430-457D-A0ED-7A584F9D854E}" type="presParOf" srcId="{668A6A79-1C5E-40F0-B577-10FFCDF3D4C8}" destId="{266A685D-6085-47F9-81A8-1BCA8C66101D}" srcOrd="9" destOrd="0" presId="urn:microsoft.com/office/officeart/2008/layout/BendingPictureCaptionList"/>
    <dgm:cxn modelId="{7FF36328-4CAF-48EE-8582-E88E01A638AB}" type="presParOf" srcId="{668A6A79-1C5E-40F0-B577-10FFCDF3D4C8}" destId="{4C1EF46E-4FB5-4F28-A23E-97501C92BAC1}" srcOrd="10" destOrd="0" presId="urn:microsoft.com/office/officeart/2008/layout/BendingPictureCaptionList"/>
    <dgm:cxn modelId="{02C6E73E-09D3-405C-9D4F-5F84A80A3430}" type="presParOf" srcId="{4C1EF46E-4FB5-4F28-A23E-97501C92BAC1}" destId="{8C9EE3F4-8B27-42A3-BC9B-0797FE15B0D1}" srcOrd="0" destOrd="0" presId="urn:microsoft.com/office/officeart/2008/layout/BendingPictureCaptionList"/>
    <dgm:cxn modelId="{CD5D67D1-75E6-4B84-AAC3-4CB7FA1C36B4}" type="presParOf" srcId="{4C1EF46E-4FB5-4F28-A23E-97501C92BAC1}" destId="{E0AF586E-0B2C-402D-9881-E3F86C551F9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5005C4-C17F-4902-B842-194B18775494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FAEBB40-1691-4492-8025-D2525A9B6712}">
      <dgm:prSet phldrT="[文本]"/>
      <dgm:spPr/>
      <dgm:t>
        <a:bodyPr/>
        <a:lstStyle/>
        <a:p>
          <a:r>
            <a:rPr lang="zh-CN" altLang="en-US" b="1" dirty="0"/>
            <a:t>工作方式</a:t>
          </a:r>
        </a:p>
      </dgm:t>
    </dgm:pt>
    <dgm:pt modelId="{B3BF26F1-C656-47CF-83BB-6A1F1D213C14}" cxnId="{63B0EB0F-166E-45A1-AB0C-A2A0DC8CBE3F}" type="parTrans">
      <dgm:prSet/>
      <dgm:spPr/>
      <dgm:t>
        <a:bodyPr/>
        <a:lstStyle/>
        <a:p>
          <a:endParaRPr lang="zh-CN" altLang="en-US"/>
        </a:p>
      </dgm:t>
    </dgm:pt>
    <dgm:pt modelId="{BCB7405B-F1B3-4D88-85C0-D8E5B0F40A34}" cxnId="{63B0EB0F-166E-45A1-AB0C-A2A0DC8CBE3F}" type="sibTrans">
      <dgm:prSet/>
      <dgm:spPr/>
      <dgm:t>
        <a:bodyPr/>
        <a:lstStyle/>
        <a:p>
          <a:endParaRPr lang="zh-CN" altLang="en-US"/>
        </a:p>
      </dgm:t>
    </dgm:pt>
    <dgm:pt modelId="{E2EC0F05-A378-48CD-A43B-7CB6AFB5A1C1}">
      <dgm:prSet phldrT="[文本]"/>
      <dgm:spPr/>
      <dgm:t>
        <a:bodyPr/>
        <a:lstStyle/>
        <a:p>
          <a:r>
            <a:rPr lang="zh-CN" altLang="en-US" b="1" dirty="0"/>
            <a:t>计算机的工作特点</a:t>
          </a:r>
        </a:p>
      </dgm:t>
    </dgm:pt>
    <dgm:pt modelId="{A67AB707-EB1E-49D2-AC0A-FAACCDA4B293}" cxnId="{047F4112-85E4-491C-A10B-B144C156F390}" type="parTrans">
      <dgm:prSet/>
      <dgm:spPr/>
      <dgm:t>
        <a:bodyPr/>
        <a:lstStyle/>
        <a:p>
          <a:endParaRPr lang="zh-CN" altLang="en-US"/>
        </a:p>
      </dgm:t>
    </dgm:pt>
    <dgm:pt modelId="{0C865196-F4BE-491E-829D-BBC496A7789F}" cxnId="{047F4112-85E4-491C-A10B-B144C156F390}" type="sibTrans">
      <dgm:prSet/>
      <dgm:spPr/>
      <dgm:t>
        <a:bodyPr/>
        <a:lstStyle/>
        <a:p>
          <a:endParaRPr lang="zh-CN" altLang="en-US"/>
        </a:p>
      </dgm:t>
    </dgm:pt>
    <dgm:pt modelId="{3EF86553-7CEE-4C0B-B02D-F143081A553C}">
      <dgm:prSet phldrT="[文本]"/>
      <dgm:spPr/>
      <dgm:t>
        <a:bodyPr/>
        <a:lstStyle/>
        <a:p>
          <a:r>
            <a:rPr kumimoji="0" lang="zh-CN" altLang="en-US" b="1"/>
            <a:t>用户</a:t>
          </a:r>
          <a:r>
            <a:rPr kumimoji="0" lang="zh-CN" altLang="en-US"/>
            <a:t>：用户既是程序员，又是操作员；用户是计算机专业人员</a:t>
          </a:r>
          <a:endParaRPr lang="zh-CN" altLang="en-US" dirty="0"/>
        </a:p>
      </dgm:t>
    </dgm:pt>
    <dgm:pt modelId="{87EC39C4-F129-4510-B22D-2FBF13979D5D}" cxnId="{2D72AF9A-14DF-4298-9380-9793D7D9F330}" type="parTrans">
      <dgm:prSet/>
      <dgm:spPr/>
      <dgm:t>
        <a:bodyPr/>
        <a:lstStyle/>
        <a:p>
          <a:endParaRPr lang="zh-CN" altLang="en-US"/>
        </a:p>
      </dgm:t>
    </dgm:pt>
    <dgm:pt modelId="{4DE69574-30E7-4A82-9048-AB9150A127EF}" cxnId="{2D72AF9A-14DF-4298-9380-9793D7D9F330}" type="sibTrans">
      <dgm:prSet/>
      <dgm:spPr/>
      <dgm:t>
        <a:bodyPr/>
        <a:lstStyle/>
        <a:p>
          <a:endParaRPr lang="zh-CN" altLang="en-US"/>
        </a:p>
      </dgm:t>
    </dgm:pt>
    <dgm:pt modelId="{A33BB4FD-BFF7-425D-BCEE-881A13867563}">
      <dgm:prSet/>
      <dgm:spPr/>
      <dgm:t>
        <a:bodyPr/>
        <a:lstStyle/>
        <a:p>
          <a:r>
            <a:rPr kumimoji="0" lang="zh-CN" altLang="en-US" b="1" dirty="0"/>
            <a:t>编程语言</a:t>
          </a:r>
          <a:r>
            <a:rPr kumimoji="0" lang="zh-CN" altLang="en-US" dirty="0"/>
            <a:t>：为机器语言；</a:t>
          </a:r>
        </a:p>
      </dgm:t>
    </dgm:pt>
    <dgm:pt modelId="{B82E3006-1EF9-4AB0-8E92-EE401B0EB853}" cxnId="{037A6BEF-3F41-473C-878A-FD69C39B4D92}" type="parTrans">
      <dgm:prSet/>
      <dgm:spPr/>
      <dgm:t>
        <a:bodyPr/>
        <a:lstStyle/>
        <a:p>
          <a:endParaRPr lang="zh-CN" altLang="en-US"/>
        </a:p>
      </dgm:t>
    </dgm:pt>
    <dgm:pt modelId="{2A6B9F57-CC98-479F-AEDA-F1BF5F24206D}" cxnId="{037A6BEF-3F41-473C-878A-FD69C39B4D92}" type="sibTrans">
      <dgm:prSet/>
      <dgm:spPr/>
      <dgm:t>
        <a:bodyPr/>
        <a:lstStyle/>
        <a:p>
          <a:endParaRPr lang="zh-CN" altLang="en-US"/>
        </a:p>
      </dgm:t>
    </dgm:pt>
    <dgm:pt modelId="{D1255F8B-2FF3-4528-874E-CF8AB18A7427}">
      <dgm:prSet/>
      <dgm:spPr/>
      <dgm:t>
        <a:bodyPr/>
        <a:lstStyle/>
        <a:p>
          <a:r>
            <a:rPr kumimoji="0" lang="zh-CN" altLang="en-US" b="1" dirty="0"/>
            <a:t>输入输出</a:t>
          </a:r>
          <a:r>
            <a:rPr kumimoji="0" lang="zh-CN" altLang="en-US" dirty="0"/>
            <a:t>：早期为硬件电路插件版；后期为纸带或卡片；</a:t>
          </a:r>
        </a:p>
      </dgm:t>
    </dgm:pt>
    <dgm:pt modelId="{55E5DB01-9ABC-4A7A-A925-4CF09941835E}" cxnId="{F931BFCD-CED6-4429-B2C5-2FB26DE2A599}" type="parTrans">
      <dgm:prSet/>
      <dgm:spPr/>
      <dgm:t>
        <a:bodyPr/>
        <a:lstStyle/>
        <a:p>
          <a:endParaRPr lang="zh-CN" altLang="en-US"/>
        </a:p>
      </dgm:t>
    </dgm:pt>
    <dgm:pt modelId="{F59520FE-0914-49BD-A234-B2E0DE730992}" cxnId="{F931BFCD-CED6-4429-B2C5-2FB26DE2A599}" type="sibTrans">
      <dgm:prSet/>
      <dgm:spPr/>
      <dgm:t>
        <a:bodyPr/>
        <a:lstStyle/>
        <a:p>
          <a:endParaRPr lang="zh-CN" altLang="en-US"/>
        </a:p>
      </dgm:t>
    </dgm:pt>
    <dgm:pt modelId="{9A9892E6-ADC0-41E3-9115-F9A6D2DAE1B4}">
      <dgm:prSet phldrT="[文本]"/>
      <dgm:spPr/>
      <dgm:t>
        <a:bodyPr/>
        <a:lstStyle/>
        <a:p>
          <a:r>
            <a:rPr kumimoji="0" lang="zh-CN" altLang="en-US" b="1"/>
            <a:t>用户独占全机</a:t>
          </a:r>
          <a:r>
            <a:rPr kumimoji="0" lang="zh-CN" altLang="en-US"/>
            <a:t>：资源不与其他用户共享，资源利用率低；</a:t>
          </a:r>
          <a:endParaRPr lang="zh-CN" altLang="en-US" dirty="0"/>
        </a:p>
      </dgm:t>
    </dgm:pt>
    <dgm:pt modelId="{2BD34700-3230-4F6E-B21A-776097AFBDC1}" cxnId="{8F8D2902-0756-4936-A8B4-F99BF65434C6}" type="parTrans">
      <dgm:prSet/>
      <dgm:spPr/>
      <dgm:t>
        <a:bodyPr/>
        <a:lstStyle/>
        <a:p>
          <a:endParaRPr lang="zh-CN" altLang="en-US"/>
        </a:p>
      </dgm:t>
    </dgm:pt>
    <dgm:pt modelId="{115A4046-1E3C-49CF-BAB0-404A7F0264E9}" cxnId="{8F8D2902-0756-4936-A8B4-F99BF65434C6}" type="sibTrans">
      <dgm:prSet/>
      <dgm:spPr/>
      <dgm:t>
        <a:bodyPr/>
        <a:lstStyle/>
        <a:p>
          <a:endParaRPr lang="zh-CN" altLang="en-US"/>
        </a:p>
      </dgm:t>
    </dgm:pt>
    <dgm:pt modelId="{F2A125F0-70FB-48AA-B8E1-4DBFA3212263}">
      <dgm:prSet/>
      <dgm:spPr/>
      <dgm:t>
        <a:bodyPr/>
        <a:lstStyle/>
        <a:p>
          <a:r>
            <a:rPr kumimoji="0" lang="en-US" altLang="zh-CN" b="1" dirty="0"/>
            <a:t>CPU</a:t>
          </a:r>
          <a:r>
            <a:rPr kumimoji="0" lang="zh-CN" altLang="en-US" b="1" dirty="0"/>
            <a:t>等待用户</a:t>
          </a:r>
          <a:r>
            <a:rPr kumimoji="0" lang="zh-CN" altLang="en-US" dirty="0"/>
            <a:t>：计算前，手工装入纸带或卡片；计算完成后，手工卸取纸带或卡片；</a:t>
          </a:r>
          <a:r>
            <a:rPr kumimoji="0" lang="en-US" altLang="zh-CN" dirty="0"/>
            <a:t>CPU</a:t>
          </a:r>
          <a:r>
            <a:rPr kumimoji="0" lang="zh-CN" altLang="en-US" dirty="0"/>
            <a:t>利用率低；</a:t>
          </a:r>
        </a:p>
      </dgm:t>
    </dgm:pt>
    <dgm:pt modelId="{59038AF9-764E-4F1B-A3BC-4EA49984654D}" cxnId="{1D9514FE-1672-4C5E-A1D0-CE47596F548D}" type="parTrans">
      <dgm:prSet/>
      <dgm:spPr/>
      <dgm:t>
        <a:bodyPr/>
        <a:lstStyle/>
        <a:p>
          <a:endParaRPr lang="zh-CN" altLang="en-US"/>
        </a:p>
      </dgm:t>
    </dgm:pt>
    <dgm:pt modelId="{8B580269-CC5B-4736-B312-FD687FA50124}" cxnId="{1D9514FE-1672-4C5E-A1D0-CE47596F548D}" type="sibTrans">
      <dgm:prSet/>
      <dgm:spPr/>
      <dgm:t>
        <a:bodyPr/>
        <a:lstStyle/>
        <a:p>
          <a:endParaRPr lang="zh-CN" altLang="en-US"/>
        </a:p>
      </dgm:t>
    </dgm:pt>
    <dgm:pt modelId="{05CC4D95-E788-4E09-A559-18FEC8CD0EA2}" type="pres">
      <dgm:prSet presAssocID="{165005C4-C17F-4902-B842-194B18775494}" presName="Name0" presStyleCnt="0">
        <dgm:presLayoutVars>
          <dgm:dir/>
          <dgm:animLvl val="lvl"/>
          <dgm:resizeHandles val="exact"/>
        </dgm:presLayoutVars>
      </dgm:prSet>
      <dgm:spPr/>
    </dgm:pt>
    <dgm:pt modelId="{84E72F73-7FD7-44F1-BB9E-799416F2B9C2}" type="pres">
      <dgm:prSet presAssocID="{1FAEBB40-1691-4492-8025-D2525A9B6712}" presName="composite" presStyleCnt="0"/>
      <dgm:spPr/>
    </dgm:pt>
    <dgm:pt modelId="{C69D4BAE-7341-4AA2-9FEE-70EAC91B7914}" type="pres">
      <dgm:prSet presAssocID="{1FAEBB40-1691-4492-8025-D2525A9B671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2B318BF-E8E0-4915-9D2E-0FD888685A35}" type="pres">
      <dgm:prSet presAssocID="{1FAEBB40-1691-4492-8025-D2525A9B6712}" presName="desTx" presStyleLbl="alignAccFollowNode1" presStyleIdx="0" presStyleCnt="2">
        <dgm:presLayoutVars>
          <dgm:bulletEnabled val="1"/>
        </dgm:presLayoutVars>
      </dgm:prSet>
      <dgm:spPr/>
    </dgm:pt>
    <dgm:pt modelId="{852282C7-3AAC-49D7-AA99-B95B0AF09604}" type="pres">
      <dgm:prSet presAssocID="{BCB7405B-F1B3-4D88-85C0-D8E5B0F40A34}" presName="space" presStyleCnt="0"/>
      <dgm:spPr/>
    </dgm:pt>
    <dgm:pt modelId="{D4F820DE-9E2C-45A0-A44E-168153FB372C}" type="pres">
      <dgm:prSet presAssocID="{E2EC0F05-A378-48CD-A43B-7CB6AFB5A1C1}" presName="composite" presStyleCnt="0"/>
      <dgm:spPr/>
    </dgm:pt>
    <dgm:pt modelId="{4A921B11-F930-4708-95CC-1AC5C0B16085}" type="pres">
      <dgm:prSet presAssocID="{E2EC0F05-A378-48CD-A43B-7CB6AFB5A1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8A1E55A-A069-4096-9A1C-CF6E1E45FAC0}" type="pres">
      <dgm:prSet presAssocID="{E2EC0F05-A378-48CD-A43B-7CB6AFB5A1C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F8D2902-0756-4936-A8B4-F99BF65434C6}" srcId="{E2EC0F05-A378-48CD-A43B-7CB6AFB5A1C1}" destId="{9A9892E6-ADC0-41E3-9115-F9A6D2DAE1B4}" srcOrd="0" destOrd="0" parTransId="{2BD34700-3230-4F6E-B21A-776097AFBDC1}" sibTransId="{115A4046-1E3C-49CF-BAB0-404A7F0264E9}"/>
    <dgm:cxn modelId="{6E084904-88C5-46AD-9855-CB8A3116B8F1}" type="presOf" srcId="{F2A125F0-70FB-48AA-B8E1-4DBFA3212263}" destId="{88A1E55A-A069-4096-9A1C-CF6E1E45FAC0}" srcOrd="0" destOrd="1" presId="urn:microsoft.com/office/officeart/2005/8/layout/hList1"/>
    <dgm:cxn modelId="{F7923D0A-7217-4A8F-9503-7A4295EE45E9}" type="presOf" srcId="{9A9892E6-ADC0-41E3-9115-F9A6D2DAE1B4}" destId="{88A1E55A-A069-4096-9A1C-CF6E1E45FAC0}" srcOrd="0" destOrd="0" presId="urn:microsoft.com/office/officeart/2005/8/layout/hList1"/>
    <dgm:cxn modelId="{63B0EB0F-166E-45A1-AB0C-A2A0DC8CBE3F}" srcId="{165005C4-C17F-4902-B842-194B18775494}" destId="{1FAEBB40-1691-4492-8025-D2525A9B6712}" srcOrd="0" destOrd="0" parTransId="{B3BF26F1-C656-47CF-83BB-6A1F1D213C14}" sibTransId="{BCB7405B-F1B3-4D88-85C0-D8E5B0F40A34}"/>
    <dgm:cxn modelId="{047F4112-85E4-491C-A10B-B144C156F390}" srcId="{165005C4-C17F-4902-B842-194B18775494}" destId="{E2EC0F05-A378-48CD-A43B-7CB6AFB5A1C1}" srcOrd="1" destOrd="0" parTransId="{A67AB707-EB1E-49D2-AC0A-FAACCDA4B293}" sibTransId="{0C865196-F4BE-491E-829D-BBC496A7789F}"/>
    <dgm:cxn modelId="{757F485C-67B3-4A48-9C9F-455521390901}" type="presOf" srcId="{D1255F8B-2FF3-4528-874E-CF8AB18A7427}" destId="{52B318BF-E8E0-4915-9D2E-0FD888685A35}" srcOrd="0" destOrd="2" presId="urn:microsoft.com/office/officeart/2005/8/layout/hList1"/>
    <dgm:cxn modelId="{2D72AF9A-14DF-4298-9380-9793D7D9F330}" srcId="{1FAEBB40-1691-4492-8025-D2525A9B6712}" destId="{3EF86553-7CEE-4C0B-B02D-F143081A553C}" srcOrd="0" destOrd="0" parTransId="{87EC39C4-F129-4510-B22D-2FBF13979D5D}" sibTransId="{4DE69574-30E7-4A82-9048-AB9150A127EF}"/>
    <dgm:cxn modelId="{234C20AD-CA12-4B92-9F36-CC6B8F2C8F91}" type="presOf" srcId="{3EF86553-7CEE-4C0B-B02D-F143081A553C}" destId="{52B318BF-E8E0-4915-9D2E-0FD888685A35}" srcOrd="0" destOrd="0" presId="urn:microsoft.com/office/officeart/2005/8/layout/hList1"/>
    <dgm:cxn modelId="{7163D4C0-89D6-492E-8BB4-EF976B315451}" type="presOf" srcId="{E2EC0F05-A378-48CD-A43B-7CB6AFB5A1C1}" destId="{4A921B11-F930-4708-95CC-1AC5C0B16085}" srcOrd="0" destOrd="0" presId="urn:microsoft.com/office/officeart/2005/8/layout/hList1"/>
    <dgm:cxn modelId="{F931BFCD-CED6-4429-B2C5-2FB26DE2A599}" srcId="{1FAEBB40-1691-4492-8025-D2525A9B6712}" destId="{D1255F8B-2FF3-4528-874E-CF8AB18A7427}" srcOrd="2" destOrd="0" parTransId="{55E5DB01-9ABC-4A7A-A925-4CF09941835E}" sibTransId="{F59520FE-0914-49BD-A234-B2E0DE730992}"/>
    <dgm:cxn modelId="{9979E1D9-EEF3-4AF8-AD5B-CDC5A8597E57}" type="presOf" srcId="{165005C4-C17F-4902-B842-194B18775494}" destId="{05CC4D95-E788-4E09-A559-18FEC8CD0EA2}" srcOrd="0" destOrd="0" presId="urn:microsoft.com/office/officeart/2005/8/layout/hList1"/>
    <dgm:cxn modelId="{1AD84CEA-EB73-4924-A48F-490106C761D2}" type="presOf" srcId="{A33BB4FD-BFF7-425D-BCEE-881A13867563}" destId="{52B318BF-E8E0-4915-9D2E-0FD888685A35}" srcOrd="0" destOrd="1" presId="urn:microsoft.com/office/officeart/2005/8/layout/hList1"/>
    <dgm:cxn modelId="{FD902BEC-41E6-4EDF-915E-C13FEDEB1CCF}" type="presOf" srcId="{1FAEBB40-1691-4492-8025-D2525A9B6712}" destId="{C69D4BAE-7341-4AA2-9FEE-70EAC91B7914}" srcOrd="0" destOrd="0" presId="urn:microsoft.com/office/officeart/2005/8/layout/hList1"/>
    <dgm:cxn modelId="{037A6BEF-3F41-473C-878A-FD69C39B4D92}" srcId="{1FAEBB40-1691-4492-8025-D2525A9B6712}" destId="{A33BB4FD-BFF7-425D-BCEE-881A13867563}" srcOrd="1" destOrd="0" parTransId="{B82E3006-1EF9-4AB0-8E92-EE401B0EB853}" sibTransId="{2A6B9F57-CC98-479F-AEDA-F1BF5F24206D}"/>
    <dgm:cxn modelId="{1D9514FE-1672-4C5E-A1D0-CE47596F548D}" srcId="{E2EC0F05-A378-48CD-A43B-7CB6AFB5A1C1}" destId="{F2A125F0-70FB-48AA-B8E1-4DBFA3212263}" srcOrd="1" destOrd="0" parTransId="{59038AF9-764E-4F1B-A3BC-4EA49984654D}" sibTransId="{8B580269-CC5B-4736-B312-FD687FA50124}"/>
    <dgm:cxn modelId="{01DF4F54-7E44-4ED9-8E21-E5CA3F972818}" type="presParOf" srcId="{05CC4D95-E788-4E09-A559-18FEC8CD0EA2}" destId="{84E72F73-7FD7-44F1-BB9E-799416F2B9C2}" srcOrd="0" destOrd="0" presId="urn:microsoft.com/office/officeart/2005/8/layout/hList1"/>
    <dgm:cxn modelId="{C8E31B1F-B2BC-4D44-BF92-D93E393E5DD3}" type="presParOf" srcId="{84E72F73-7FD7-44F1-BB9E-799416F2B9C2}" destId="{C69D4BAE-7341-4AA2-9FEE-70EAC91B7914}" srcOrd="0" destOrd="0" presId="urn:microsoft.com/office/officeart/2005/8/layout/hList1"/>
    <dgm:cxn modelId="{88B00F54-31B7-47C1-826D-EEDB30250534}" type="presParOf" srcId="{84E72F73-7FD7-44F1-BB9E-799416F2B9C2}" destId="{52B318BF-E8E0-4915-9D2E-0FD888685A35}" srcOrd="1" destOrd="0" presId="urn:microsoft.com/office/officeart/2005/8/layout/hList1"/>
    <dgm:cxn modelId="{E96E2FD7-F35D-4243-8B86-CBC581A1EE52}" type="presParOf" srcId="{05CC4D95-E788-4E09-A559-18FEC8CD0EA2}" destId="{852282C7-3AAC-49D7-AA99-B95B0AF09604}" srcOrd="1" destOrd="0" presId="urn:microsoft.com/office/officeart/2005/8/layout/hList1"/>
    <dgm:cxn modelId="{C565F3D9-187E-4DE0-94AA-8A33B0D02EF9}" type="presParOf" srcId="{05CC4D95-E788-4E09-A559-18FEC8CD0EA2}" destId="{D4F820DE-9E2C-45A0-A44E-168153FB372C}" srcOrd="2" destOrd="0" presId="urn:microsoft.com/office/officeart/2005/8/layout/hList1"/>
    <dgm:cxn modelId="{E0E2AAA1-DC2F-4530-84D9-7B167AFBA9F5}" type="presParOf" srcId="{D4F820DE-9E2C-45A0-A44E-168153FB372C}" destId="{4A921B11-F930-4708-95CC-1AC5C0B16085}" srcOrd="0" destOrd="0" presId="urn:microsoft.com/office/officeart/2005/8/layout/hList1"/>
    <dgm:cxn modelId="{ECC20B7E-78A7-49B8-A0CA-0F073F9202E8}" type="presParOf" srcId="{D4F820DE-9E2C-45A0-A44E-168153FB372C}" destId="{88A1E55A-A069-4096-9A1C-CF6E1E45FAC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AFFBCB-7D6F-41BC-B2C8-DC32DFD47F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5CA7A0-4A0E-44E7-9089-0DD4863DBEE2}">
      <dgm:prSet phldrT="[文本]" custT="1"/>
      <dgm:spPr/>
      <dgm:t>
        <a:bodyPr/>
        <a:lstStyle/>
        <a:p>
          <a:r>
            <a:rPr lang="zh-CN" altLang="en-US" sz="2400" dirty="0"/>
            <a:t>纯人工操作的</a:t>
          </a:r>
          <a:endParaRPr lang="en-US" altLang="zh-CN" sz="2400" dirty="0"/>
        </a:p>
        <a:p>
          <a:r>
            <a:rPr lang="zh-CN" altLang="en-US" sz="2400" dirty="0"/>
            <a:t>两个主要矛盾</a:t>
          </a:r>
        </a:p>
      </dgm:t>
    </dgm:pt>
    <dgm:pt modelId="{5BC3D452-D43D-4424-B301-A66D009D9845}" cxnId="{86526199-4E10-4E02-AE02-C720F3D71B84}" type="parTrans">
      <dgm:prSet/>
      <dgm:spPr/>
      <dgm:t>
        <a:bodyPr/>
        <a:lstStyle/>
        <a:p>
          <a:endParaRPr lang="zh-CN" altLang="en-US" sz="2400"/>
        </a:p>
      </dgm:t>
    </dgm:pt>
    <dgm:pt modelId="{F58D9CB4-5CA2-4948-80D8-BFBD7E61B82C}" cxnId="{86526199-4E10-4E02-AE02-C720F3D71B84}" type="sibTrans">
      <dgm:prSet custT="1"/>
      <dgm:spPr/>
      <dgm:t>
        <a:bodyPr/>
        <a:lstStyle/>
        <a:p>
          <a:endParaRPr lang="zh-CN" altLang="en-US" sz="1800"/>
        </a:p>
      </dgm:t>
    </dgm:pt>
    <dgm:pt modelId="{9A989A7A-E767-4AB6-A254-2E36C0DBD032}">
      <dgm:prSet phldrT="[文本]" custT="1"/>
      <dgm:spPr/>
      <dgm:t>
        <a:bodyPr/>
        <a:lstStyle/>
        <a:p>
          <a:r>
            <a:rPr lang="zh-CN" altLang="en-US" sz="1800" dirty="0"/>
            <a:t>计算机处理能力高，但手工操作效率低（造成浪费）；</a:t>
          </a:r>
        </a:p>
      </dgm:t>
    </dgm:pt>
    <dgm:pt modelId="{DA9DFED0-02F3-40C6-8DBF-DBF82AA3C71E}" cxnId="{1814ECF0-2678-441C-A79E-9CF02AA200FF}" type="parTrans">
      <dgm:prSet/>
      <dgm:spPr/>
      <dgm:t>
        <a:bodyPr/>
        <a:lstStyle/>
        <a:p>
          <a:endParaRPr lang="zh-CN" altLang="en-US" sz="2400"/>
        </a:p>
      </dgm:t>
    </dgm:pt>
    <dgm:pt modelId="{8C5B838B-FA79-4757-AF50-A180B68FD04C}" cxnId="{1814ECF0-2678-441C-A79E-9CF02AA200FF}" type="sibTrans">
      <dgm:prSet/>
      <dgm:spPr/>
      <dgm:t>
        <a:bodyPr/>
        <a:lstStyle/>
        <a:p>
          <a:endParaRPr lang="zh-CN" altLang="en-US" sz="2400"/>
        </a:p>
      </dgm:t>
    </dgm:pt>
    <dgm:pt modelId="{4B1AF37B-3DCB-4733-80DC-8D1CA8EA3285}">
      <dgm:prSet phldrT="[文本]" custT="1"/>
      <dgm:spPr/>
      <dgm:t>
        <a:bodyPr/>
        <a:lstStyle/>
        <a:p>
          <a:r>
            <a:rPr lang="zh-CN" altLang="en-US" sz="2400" dirty="0"/>
            <a:t>脱机输入</a:t>
          </a:r>
          <a:r>
            <a:rPr lang="en-US" altLang="zh-CN" sz="2400" dirty="0"/>
            <a:t>/</a:t>
          </a:r>
          <a:r>
            <a:rPr lang="zh-CN" altLang="en-US" sz="2400" dirty="0"/>
            <a:t>输出方式（</a:t>
          </a:r>
          <a:r>
            <a:rPr lang="en-US" altLang="zh-CN" sz="2400" dirty="0"/>
            <a:t>50</a:t>
          </a:r>
          <a:r>
            <a:rPr lang="zh-CN" altLang="en-US" sz="2400" dirty="0"/>
            <a:t>年代末）</a:t>
          </a:r>
        </a:p>
      </dgm:t>
    </dgm:pt>
    <dgm:pt modelId="{D820EE84-105A-4631-8B66-DAA713C90BEC}" cxnId="{3A619118-EA2B-4EF4-A36E-409B1A70B850}" type="parTrans">
      <dgm:prSet/>
      <dgm:spPr/>
      <dgm:t>
        <a:bodyPr/>
        <a:lstStyle/>
        <a:p>
          <a:endParaRPr lang="zh-CN" altLang="en-US" sz="2400"/>
        </a:p>
      </dgm:t>
    </dgm:pt>
    <dgm:pt modelId="{F1DFF660-7074-4F41-B7AD-2C185701C6C9}" cxnId="{3A619118-EA2B-4EF4-A36E-409B1A70B850}" type="sibTrans">
      <dgm:prSet/>
      <dgm:spPr/>
      <dgm:t>
        <a:bodyPr/>
        <a:lstStyle/>
        <a:p>
          <a:endParaRPr lang="zh-CN" altLang="en-US" sz="2400"/>
        </a:p>
      </dgm:t>
    </dgm:pt>
    <dgm:pt modelId="{6C8AC0F4-44EB-4D5D-B8B2-812B25D84632}">
      <dgm:prSet phldrT="[文本]" custT="1"/>
      <dgm:spPr/>
      <dgm:t>
        <a:bodyPr/>
        <a:lstStyle/>
        <a:p>
          <a:r>
            <a:rPr lang="zh-CN" altLang="en-US" sz="1800" dirty="0"/>
            <a:t>工作方式将纸带装入纸带机，在外围机的控制下，将数据装入磁带</a:t>
          </a:r>
          <a:r>
            <a:rPr lang="en-US" altLang="zh-CN" sz="1800" dirty="0"/>
            <a:t>/</a:t>
          </a:r>
          <a:r>
            <a:rPr lang="zh-CN" altLang="en-US" sz="1800" dirty="0"/>
            <a:t>磁盘上。</a:t>
          </a:r>
          <a:r>
            <a:rPr lang="en-US" altLang="zh-CN" sz="1800" dirty="0"/>
            <a:t>CPU</a:t>
          </a:r>
          <a:r>
            <a:rPr lang="zh-CN" altLang="en-US" sz="1800" dirty="0"/>
            <a:t>从磁带</a:t>
          </a:r>
          <a:r>
            <a:rPr lang="en-US" altLang="zh-CN" sz="1800" dirty="0"/>
            <a:t>/</a:t>
          </a:r>
          <a:r>
            <a:rPr lang="zh-CN" altLang="en-US" sz="1800" dirty="0"/>
            <a:t>磁盘上高速调入内存。</a:t>
          </a:r>
        </a:p>
      </dgm:t>
    </dgm:pt>
    <dgm:pt modelId="{C6131032-083F-4D74-A91E-397128649CAA}" cxnId="{0B6BD946-63C8-4997-A2AE-67BF76286985}" type="parTrans">
      <dgm:prSet/>
      <dgm:spPr/>
      <dgm:t>
        <a:bodyPr/>
        <a:lstStyle/>
        <a:p>
          <a:endParaRPr lang="zh-CN" altLang="en-US" sz="2400"/>
        </a:p>
      </dgm:t>
    </dgm:pt>
    <dgm:pt modelId="{317E6495-F761-4EAA-A338-E9D5FCBC9891}" cxnId="{0B6BD946-63C8-4997-A2AE-67BF76286985}" type="sibTrans">
      <dgm:prSet/>
      <dgm:spPr/>
      <dgm:t>
        <a:bodyPr/>
        <a:lstStyle/>
        <a:p>
          <a:endParaRPr lang="zh-CN" altLang="en-US" sz="2400"/>
        </a:p>
      </dgm:t>
    </dgm:pt>
    <dgm:pt modelId="{1ADDA32F-2587-452D-B0F7-790DF42965F0}">
      <dgm:prSet phldrT="[文本]" custT="1"/>
      <dgm:spPr/>
      <dgm:t>
        <a:bodyPr/>
        <a:lstStyle/>
        <a:p>
          <a:r>
            <a:rPr lang="zh-CN" altLang="en-US" sz="1800" dirty="0"/>
            <a:t>优点</a:t>
          </a:r>
          <a:r>
            <a:rPr lang="en-US" altLang="zh-CN" sz="1800" dirty="0"/>
            <a:t>1</a:t>
          </a:r>
          <a:r>
            <a:rPr lang="zh-CN" altLang="en-US" sz="1800" dirty="0"/>
            <a:t>：减少</a:t>
          </a:r>
          <a:r>
            <a:rPr lang="en-US" altLang="zh-CN" sz="1800" dirty="0"/>
            <a:t>CPU</a:t>
          </a:r>
          <a:r>
            <a:rPr lang="zh-CN" altLang="en-US" sz="1800" dirty="0"/>
            <a:t>空闲时间；</a:t>
          </a:r>
        </a:p>
      </dgm:t>
    </dgm:pt>
    <dgm:pt modelId="{744AB678-62FB-4638-9C40-ADBF983AB521}" cxnId="{370E8F12-7EE9-4CC0-A243-1F6A11ED9E18}" type="parTrans">
      <dgm:prSet/>
      <dgm:spPr/>
      <dgm:t>
        <a:bodyPr/>
        <a:lstStyle/>
        <a:p>
          <a:endParaRPr lang="zh-CN" altLang="en-US" sz="2400"/>
        </a:p>
      </dgm:t>
    </dgm:pt>
    <dgm:pt modelId="{78ACB131-D72A-40D4-9D18-7C4549986C91}" cxnId="{370E8F12-7EE9-4CC0-A243-1F6A11ED9E18}" type="sibTrans">
      <dgm:prSet/>
      <dgm:spPr/>
      <dgm:t>
        <a:bodyPr/>
        <a:lstStyle/>
        <a:p>
          <a:endParaRPr lang="zh-CN" altLang="en-US" sz="2400"/>
        </a:p>
      </dgm:t>
    </dgm:pt>
    <dgm:pt modelId="{491D8F3E-D66F-4281-9594-F785C30EF8D3}">
      <dgm:prSet custT="1"/>
      <dgm:spPr/>
      <dgm:t>
        <a:bodyPr/>
        <a:lstStyle/>
        <a:p>
          <a:r>
            <a:rPr lang="zh-CN" altLang="en-US" sz="1800" dirty="0"/>
            <a:t>用户独占全机的所有资源。</a:t>
          </a:r>
        </a:p>
      </dgm:t>
    </dgm:pt>
    <dgm:pt modelId="{4FD2583C-4B99-423B-BE0C-5144BE6BA935}" cxnId="{EB333ACA-214C-4C99-9C8D-88546CB0C70A}" type="parTrans">
      <dgm:prSet/>
      <dgm:spPr/>
      <dgm:t>
        <a:bodyPr/>
        <a:lstStyle/>
        <a:p>
          <a:endParaRPr lang="zh-CN" altLang="en-US" sz="2400"/>
        </a:p>
      </dgm:t>
    </dgm:pt>
    <dgm:pt modelId="{8FBAE655-4AF5-436C-A815-7C7DBA39B9AE}" cxnId="{EB333ACA-214C-4C99-9C8D-88546CB0C70A}" type="sibTrans">
      <dgm:prSet/>
      <dgm:spPr/>
      <dgm:t>
        <a:bodyPr/>
        <a:lstStyle/>
        <a:p>
          <a:endParaRPr lang="zh-CN" altLang="en-US" sz="2400"/>
        </a:p>
      </dgm:t>
    </dgm:pt>
    <dgm:pt modelId="{6F8C1FD6-0318-457B-949C-F616AD6A0EFC}">
      <dgm:prSet phldrT="[文本]" custT="1"/>
      <dgm:spPr/>
      <dgm:t>
        <a:bodyPr/>
        <a:lstStyle/>
        <a:p>
          <a:r>
            <a:rPr lang="zh-CN" altLang="en-US" sz="1800" dirty="0"/>
            <a:t>优点</a:t>
          </a:r>
          <a:r>
            <a:rPr lang="en-US" altLang="zh-CN" sz="1800" dirty="0"/>
            <a:t>2</a:t>
          </a:r>
          <a:r>
            <a:rPr lang="zh-CN" altLang="en-US" sz="1800" dirty="0"/>
            <a:t>：提高</a:t>
          </a:r>
          <a:r>
            <a:rPr lang="en-US" altLang="zh-CN" sz="1800" dirty="0"/>
            <a:t>I/O</a:t>
          </a:r>
          <a:r>
            <a:rPr lang="zh-CN" altLang="en-US" sz="1800" dirty="0"/>
            <a:t>速度。</a:t>
          </a:r>
        </a:p>
      </dgm:t>
    </dgm:pt>
    <dgm:pt modelId="{3A833DD3-BC13-42C9-BB4E-096818E2D492}" cxnId="{8DF236A8-2E45-4C74-8038-4CC966B99776}" type="parTrans">
      <dgm:prSet/>
      <dgm:spPr/>
      <dgm:t>
        <a:bodyPr/>
        <a:lstStyle/>
        <a:p>
          <a:endParaRPr lang="zh-CN" altLang="en-US" sz="2400"/>
        </a:p>
      </dgm:t>
    </dgm:pt>
    <dgm:pt modelId="{282B88F9-4312-4419-97CF-71B6959BF7AA}" cxnId="{8DF236A8-2E45-4C74-8038-4CC966B99776}" type="sibTrans">
      <dgm:prSet/>
      <dgm:spPr/>
      <dgm:t>
        <a:bodyPr/>
        <a:lstStyle/>
        <a:p>
          <a:endParaRPr lang="zh-CN" altLang="en-US" sz="2400"/>
        </a:p>
      </dgm:t>
    </dgm:pt>
    <dgm:pt modelId="{0EC9326A-A354-43F4-B93A-2CDDC9F0DB7A}" type="pres">
      <dgm:prSet presAssocID="{F7AFFBCB-7D6F-41BC-B2C8-DC32DFD47FB8}" presName="Name0" presStyleCnt="0">
        <dgm:presLayoutVars>
          <dgm:dir/>
          <dgm:resizeHandles val="exact"/>
        </dgm:presLayoutVars>
      </dgm:prSet>
      <dgm:spPr/>
    </dgm:pt>
    <dgm:pt modelId="{4B470FC1-58B4-4A1D-8268-61115E194181}" type="pres">
      <dgm:prSet presAssocID="{715CA7A0-4A0E-44E7-9089-0DD4863DBEE2}" presName="node" presStyleLbl="node1" presStyleIdx="0" presStyleCnt="2">
        <dgm:presLayoutVars>
          <dgm:bulletEnabled val="1"/>
        </dgm:presLayoutVars>
      </dgm:prSet>
      <dgm:spPr/>
    </dgm:pt>
    <dgm:pt modelId="{56DE7BD0-289B-49C5-ACD8-0659BD6C07F7}" type="pres">
      <dgm:prSet presAssocID="{F58D9CB4-5CA2-4948-80D8-BFBD7E61B82C}" presName="sibTrans" presStyleLbl="sibTrans2D1" presStyleIdx="0" presStyleCnt="1"/>
      <dgm:spPr/>
    </dgm:pt>
    <dgm:pt modelId="{29E68502-61F7-4095-B976-C83CC9EF1AEE}" type="pres">
      <dgm:prSet presAssocID="{F58D9CB4-5CA2-4948-80D8-BFBD7E61B82C}" presName="connectorText" presStyleLbl="sibTrans2D1" presStyleIdx="0" presStyleCnt="1"/>
      <dgm:spPr/>
    </dgm:pt>
    <dgm:pt modelId="{9ED43210-003F-46D6-841F-D4175D27F378}" type="pres">
      <dgm:prSet presAssocID="{4B1AF37B-3DCB-4733-80DC-8D1CA8EA3285}" presName="node" presStyleLbl="node1" presStyleIdx="1" presStyleCnt="2">
        <dgm:presLayoutVars>
          <dgm:bulletEnabled val="1"/>
        </dgm:presLayoutVars>
      </dgm:prSet>
      <dgm:spPr/>
    </dgm:pt>
  </dgm:ptLst>
  <dgm:cxnLst>
    <dgm:cxn modelId="{370E8F12-7EE9-4CC0-A243-1F6A11ED9E18}" srcId="{4B1AF37B-3DCB-4733-80DC-8D1CA8EA3285}" destId="{1ADDA32F-2587-452D-B0F7-790DF42965F0}" srcOrd="1" destOrd="0" parTransId="{744AB678-62FB-4638-9C40-ADBF983AB521}" sibTransId="{78ACB131-D72A-40D4-9D18-7C4549986C91}"/>
    <dgm:cxn modelId="{3A619118-EA2B-4EF4-A36E-409B1A70B850}" srcId="{F7AFFBCB-7D6F-41BC-B2C8-DC32DFD47FB8}" destId="{4B1AF37B-3DCB-4733-80DC-8D1CA8EA3285}" srcOrd="1" destOrd="0" parTransId="{D820EE84-105A-4631-8B66-DAA713C90BEC}" sibTransId="{F1DFF660-7074-4F41-B7AD-2C185701C6C9}"/>
    <dgm:cxn modelId="{4DCC261C-F3BA-4604-B7A6-BD860B1E206C}" type="presOf" srcId="{1ADDA32F-2587-452D-B0F7-790DF42965F0}" destId="{9ED43210-003F-46D6-841F-D4175D27F378}" srcOrd="0" destOrd="2" presId="urn:microsoft.com/office/officeart/2005/8/layout/process1"/>
    <dgm:cxn modelId="{60096E1C-37B0-44C8-9C0B-166CB933B9A8}" type="presOf" srcId="{F58D9CB4-5CA2-4948-80D8-BFBD7E61B82C}" destId="{29E68502-61F7-4095-B976-C83CC9EF1AEE}" srcOrd="1" destOrd="0" presId="urn:microsoft.com/office/officeart/2005/8/layout/process1"/>
    <dgm:cxn modelId="{62103444-A745-4BE8-B6AC-0AD555F0D0E8}" type="presOf" srcId="{4B1AF37B-3DCB-4733-80DC-8D1CA8EA3285}" destId="{9ED43210-003F-46D6-841F-D4175D27F378}" srcOrd="0" destOrd="0" presId="urn:microsoft.com/office/officeart/2005/8/layout/process1"/>
    <dgm:cxn modelId="{0B6BD946-63C8-4997-A2AE-67BF76286985}" srcId="{4B1AF37B-3DCB-4733-80DC-8D1CA8EA3285}" destId="{6C8AC0F4-44EB-4D5D-B8B2-812B25D84632}" srcOrd="0" destOrd="0" parTransId="{C6131032-083F-4D74-A91E-397128649CAA}" sibTransId="{317E6495-F761-4EAA-A338-E9D5FCBC9891}"/>
    <dgm:cxn modelId="{F8823753-02C5-4E75-AD10-28F3F8514C58}" type="presOf" srcId="{F58D9CB4-5CA2-4948-80D8-BFBD7E61B82C}" destId="{56DE7BD0-289B-49C5-ACD8-0659BD6C07F7}" srcOrd="0" destOrd="0" presId="urn:microsoft.com/office/officeart/2005/8/layout/process1"/>
    <dgm:cxn modelId="{DEF63378-6FB3-4B39-A3D9-36203F69F61D}" type="presOf" srcId="{491D8F3E-D66F-4281-9594-F785C30EF8D3}" destId="{4B470FC1-58B4-4A1D-8268-61115E194181}" srcOrd="0" destOrd="2" presId="urn:microsoft.com/office/officeart/2005/8/layout/process1"/>
    <dgm:cxn modelId="{86526199-4E10-4E02-AE02-C720F3D71B84}" srcId="{F7AFFBCB-7D6F-41BC-B2C8-DC32DFD47FB8}" destId="{715CA7A0-4A0E-44E7-9089-0DD4863DBEE2}" srcOrd="0" destOrd="0" parTransId="{5BC3D452-D43D-4424-B301-A66D009D9845}" sibTransId="{F58D9CB4-5CA2-4948-80D8-BFBD7E61B82C}"/>
    <dgm:cxn modelId="{6CA4809A-D49E-496F-8E91-B95F3390845B}" type="presOf" srcId="{715CA7A0-4A0E-44E7-9089-0DD4863DBEE2}" destId="{4B470FC1-58B4-4A1D-8268-61115E194181}" srcOrd="0" destOrd="0" presId="urn:microsoft.com/office/officeart/2005/8/layout/process1"/>
    <dgm:cxn modelId="{8DF236A8-2E45-4C74-8038-4CC966B99776}" srcId="{4B1AF37B-3DCB-4733-80DC-8D1CA8EA3285}" destId="{6F8C1FD6-0318-457B-949C-F616AD6A0EFC}" srcOrd="2" destOrd="0" parTransId="{3A833DD3-BC13-42C9-BB4E-096818E2D492}" sibTransId="{282B88F9-4312-4419-97CF-71B6959BF7AA}"/>
    <dgm:cxn modelId="{05497CA9-C6E9-4730-B7DD-C1FAD47371A7}" type="presOf" srcId="{6F8C1FD6-0318-457B-949C-F616AD6A0EFC}" destId="{9ED43210-003F-46D6-841F-D4175D27F378}" srcOrd="0" destOrd="3" presId="urn:microsoft.com/office/officeart/2005/8/layout/process1"/>
    <dgm:cxn modelId="{C7940DC1-E1B1-467B-929F-8C92C39AFAFC}" type="presOf" srcId="{6C8AC0F4-44EB-4D5D-B8B2-812B25D84632}" destId="{9ED43210-003F-46D6-841F-D4175D27F378}" srcOrd="0" destOrd="1" presId="urn:microsoft.com/office/officeart/2005/8/layout/process1"/>
    <dgm:cxn modelId="{DC5DC6C2-B677-4B76-9E8F-555F82A14755}" type="presOf" srcId="{F7AFFBCB-7D6F-41BC-B2C8-DC32DFD47FB8}" destId="{0EC9326A-A354-43F4-B93A-2CDDC9F0DB7A}" srcOrd="0" destOrd="0" presId="urn:microsoft.com/office/officeart/2005/8/layout/process1"/>
    <dgm:cxn modelId="{EB333ACA-214C-4C99-9C8D-88546CB0C70A}" srcId="{715CA7A0-4A0E-44E7-9089-0DD4863DBEE2}" destId="{491D8F3E-D66F-4281-9594-F785C30EF8D3}" srcOrd="1" destOrd="0" parTransId="{4FD2583C-4B99-423B-BE0C-5144BE6BA935}" sibTransId="{8FBAE655-4AF5-436C-A815-7C7DBA39B9AE}"/>
    <dgm:cxn modelId="{282C02CC-7A1E-441E-B62D-F4C0431D16AD}" type="presOf" srcId="{9A989A7A-E767-4AB6-A254-2E36C0DBD032}" destId="{4B470FC1-58B4-4A1D-8268-61115E194181}" srcOrd="0" destOrd="1" presId="urn:microsoft.com/office/officeart/2005/8/layout/process1"/>
    <dgm:cxn modelId="{1814ECF0-2678-441C-A79E-9CF02AA200FF}" srcId="{715CA7A0-4A0E-44E7-9089-0DD4863DBEE2}" destId="{9A989A7A-E767-4AB6-A254-2E36C0DBD032}" srcOrd="0" destOrd="0" parTransId="{DA9DFED0-02F3-40C6-8DBF-DBF82AA3C71E}" sibTransId="{8C5B838B-FA79-4757-AF50-A180B68FD04C}"/>
    <dgm:cxn modelId="{80FF83E5-9EF8-4F93-9C9D-07BFA4A12974}" type="presParOf" srcId="{0EC9326A-A354-43F4-B93A-2CDDC9F0DB7A}" destId="{4B470FC1-58B4-4A1D-8268-61115E194181}" srcOrd="0" destOrd="0" presId="urn:microsoft.com/office/officeart/2005/8/layout/process1"/>
    <dgm:cxn modelId="{6AED0639-2C2D-4A09-B339-9DAFB905EA70}" type="presParOf" srcId="{0EC9326A-A354-43F4-B93A-2CDDC9F0DB7A}" destId="{56DE7BD0-289B-49C5-ACD8-0659BD6C07F7}" srcOrd="1" destOrd="0" presId="urn:microsoft.com/office/officeart/2005/8/layout/process1"/>
    <dgm:cxn modelId="{F3FA09B9-DBC7-45D4-85FD-F24AD3FA5177}" type="presParOf" srcId="{56DE7BD0-289B-49C5-ACD8-0659BD6C07F7}" destId="{29E68502-61F7-4095-B976-C83CC9EF1AEE}" srcOrd="0" destOrd="0" presId="urn:microsoft.com/office/officeart/2005/8/layout/process1"/>
    <dgm:cxn modelId="{84CDD333-E320-4163-8FA4-06714DB8AAD6}" type="presParOf" srcId="{0EC9326A-A354-43F4-B93A-2CDDC9F0DB7A}" destId="{9ED43210-003F-46D6-841F-D4175D27F37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A8142A-65FF-4A0D-BB49-FC54256D385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E8A9094-D3F6-4082-B478-44C022434042}">
      <dgm:prSet phldrT="[文本]" custT="1"/>
      <dgm:spPr/>
      <dgm:t>
        <a:bodyPr/>
        <a:lstStyle/>
        <a:p>
          <a:r>
            <a:rPr lang="zh-CN" altLang="en-US" sz="1800" dirty="0"/>
            <a:t>引入背景</a:t>
          </a:r>
        </a:p>
      </dgm:t>
    </dgm:pt>
    <dgm:pt modelId="{C9422DA9-8996-42B7-910F-36C0CA2A0DB1}" cxnId="{A73E4DBB-BC15-4AB3-9EF1-E0FAF90F9078}" type="parTrans">
      <dgm:prSet/>
      <dgm:spPr/>
      <dgm:t>
        <a:bodyPr/>
        <a:lstStyle/>
        <a:p>
          <a:endParaRPr lang="zh-CN" altLang="en-US" sz="2000"/>
        </a:p>
      </dgm:t>
    </dgm:pt>
    <dgm:pt modelId="{E2CD613A-6E9F-462B-908B-EC9FF70262C3}" cxnId="{A73E4DBB-BC15-4AB3-9EF1-E0FAF90F9078}" type="sibTrans">
      <dgm:prSet/>
      <dgm:spPr/>
      <dgm:t>
        <a:bodyPr/>
        <a:lstStyle/>
        <a:p>
          <a:endParaRPr lang="zh-CN" altLang="en-US" sz="2000"/>
        </a:p>
      </dgm:t>
    </dgm:pt>
    <dgm:pt modelId="{2809CC90-09D7-4921-B731-153E8B31830A}">
      <dgm:prSet custT="1"/>
      <dgm:spPr/>
      <dgm:t>
        <a:bodyPr/>
        <a:lstStyle/>
        <a:p>
          <a:r>
            <a:rPr kumimoji="0" lang="zh-CN" altLang="en-US" sz="1800" b="1"/>
            <a:t>工作方式</a:t>
          </a:r>
          <a:endParaRPr kumimoji="0" lang="zh-CN" altLang="en-US" sz="1800" dirty="0"/>
        </a:p>
      </dgm:t>
    </dgm:pt>
    <dgm:pt modelId="{8C168B7D-DCEC-4678-AA72-EE6FDD922664}" cxnId="{618153D7-990F-40FE-9825-95E41589EDCC}" type="parTrans">
      <dgm:prSet/>
      <dgm:spPr/>
      <dgm:t>
        <a:bodyPr/>
        <a:lstStyle/>
        <a:p>
          <a:endParaRPr lang="zh-CN" altLang="en-US" sz="2000"/>
        </a:p>
      </dgm:t>
    </dgm:pt>
    <dgm:pt modelId="{8FA3E70B-FDB2-4E2E-B0BB-EB30CD42DA9A}" cxnId="{618153D7-990F-40FE-9825-95E41589EDCC}" type="sibTrans">
      <dgm:prSet/>
      <dgm:spPr/>
      <dgm:t>
        <a:bodyPr/>
        <a:lstStyle/>
        <a:p>
          <a:endParaRPr lang="zh-CN" altLang="en-US" sz="2000"/>
        </a:p>
      </dgm:t>
    </dgm:pt>
    <dgm:pt modelId="{8CF0C5DA-E12B-43B8-8FBF-EE77B1D8E490}">
      <dgm:prSet custT="1"/>
      <dgm:spPr/>
      <dgm:t>
        <a:bodyPr/>
        <a:lstStyle/>
        <a:p>
          <a:r>
            <a:rPr kumimoji="0" lang="zh-CN" altLang="en-US" sz="1800" b="1" dirty="0"/>
            <a:t>什么叫单道：</a:t>
          </a:r>
          <a:r>
            <a:rPr kumimoji="0" lang="zh-CN" altLang="en-US" sz="1800" dirty="0"/>
            <a:t> 内存中始终只保持一个作业运行</a:t>
          </a:r>
          <a:endParaRPr kumimoji="0" lang="en-US" altLang="zh-CN" sz="1800" b="1" dirty="0"/>
        </a:p>
      </dgm:t>
    </dgm:pt>
    <dgm:pt modelId="{C623F6FC-1032-4C55-B9D8-5A8C292F8479}" cxnId="{C728B52A-4492-4C51-A113-6DA9DA2F263C}" type="parTrans">
      <dgm:prSet/>
      <dgm:spPr/>
      <dgm:t>
        <a:bodyPr/>
        <a:lstStyle/>
        <a:p>
          <a:endParaRPr lang="zh-CN" altLang="en-US" sz="2000"/>
        </a:p>
      </dgm:t>
    </dgm:pt>
    <dgm:pt modelId="{4718D16B-E9EE-4D03-9491-A51D50D4AA09}" cxnId="{C728B52A-4492-4C51-A113-6DA9DA2F263C}" type="sibTrans">
      <dgm:prSet/>
      <dgm:spPr/>
      <dgm:t>
        <a:bodyPr/>
        <a:lstStyle/>
        <a:p>
          <a:endParaRPr lang="zh-CN" altLang="en-US" sz="2000"/>
        </a:p>
      </dgm:t>
    </dgm:pt>
    <dgm:pt modelId="{C41FBD75-FDFF-4665-8B1B-37AF1018E74B}">
      <dgm:prSet custT="1"/>
      <dgm:spPr/>
      <dgm:t>
        <a:bodyPr/>
        <a:lstStyle/>
        <a:p>
          <a:r>
            <a:rPr kumimoji="0" lang="zh-CN" altLang="en-US" sz="1800" b="1" dirty="0"/>
            <a:t>什么叫批处理：</a:t>
          </a:r>
          <a:r>
            <a:rPr kumimoji="0" lang="zh-CN" altLang="en-US" sz="1800" dirty="0"/>
            <a:t>成批处理作业</a:t>
          </a:r>
        </a:p>
      </dgm:t>
    </dgm:pt>
    <dgm:pt modelId="{3A360E71-9D0E-4B2C-9BA6-A96A3B0C7F37}" cxnId="{790BCB87-AB8B-4CE5-87C5-DC235E8BF978}" type="parTrans">
      <dgm:prSet/>
      <dgm:spPr/>
      <dgm:t>
        <a:bodyPr/>
        <a:lstStyle/>
        <a:p>
          <a:endParaRPr lang="zh-CN" altLang="en-US" sz="2000"/>
        </a:p>
      </dgm:t>
    </dgm:pt>
    <dgm:pt modelId="{2E3D251D-3012-45F0-B112-BF6176BB387E}" cxnId="{790BCB87-AB8B-4CE5-87C5-DC235E8BF978}" type="sibTrans">
      <dgm:prSet/>
      <dgm:spPr/>
      <dgm:t>
        <a:bodyPr/>
        <a:lstStyle/>
        <a:p>
          <a:endParaRPr lang="zh-CN" altLang="en-US" sz="2000"/>
        </a:p>
      </dgm:t>
    </dgm:pt>
    <dgm:pt modelId="{D4D9D5E6-C7EB-496D-845B-5BA6516AA509}">
      <dgm:prSet phldrT="[文本]" custT="1"/>
      <dgm:spPr/>
      <dgm:t>
        <a:bodyPr/>
        <a:lstStyle/>
        <a:p>
          <a:r>
            <a:rPr kumimoji="0" lang="zh-CN" altLang="en-US" sz="1800" dirty="0"/>
            <a:t>为充分利用计算机系统，应尽量让系统连续运行，以减少空闲时间。</a:t>
          </a:r>
          <a:endParaRPr lang="zh-CN" altLang="en-US" sz="1800" dirty="0"/>
        </a:p>
      </dgm:t>
    </dgm:pt>
    <dgm:pt modelId="{9AD95CE6-97B9-4CAF-980D-6602836F1845}" cxnId="{E3DAD96B-B8A7-4CB0-B8A7-88BB60FE070A}" type="parTrans">
      <dgm:prSet/>
      <dgm:spPr/>
      <dgm:t>
        <a:bodyPr/>
        <a:lstStyle/>
        <a:p>
          <a:endParaRPr lang="zh-CN" altLang="en-US" sz="2000"/>
        </a:p>
      </dgm:t>
    </dgm:pt>
    <dgm:pt modelId="{1571D50C-093B-46D9-8DDC-CC6120BB4B63}" cxnId="{E3DAD96B-B8A7-4CB0-B8A7-88BB60FE070A}" type="sibTrans">
      <dgm:prSet/>
      <dgm:spPr/>
      <dgm:t>
        <a:bodyPr/>
        <a:lstStyle/>
        <a:p>
          <a:endParaRPr lang="zh-CN" altLang="en-US" sz="2000"/>
        </a:p>
      </dgm:t>
    </dgm:pt>
    <dgm:pt modelId="{543803F4-9E7F-47F9-AFD3-8990D8609881}">
      <dgm:prSet custT="1"/>
      <dgm:spPr/>
      <dgm:t>
        <a:bodyPr/>
        <a:lstStyle/>
        <a:p>
          <a:r>
            <a:rPr kumimoji="0" lang="zh-CN" altLang="en-US" sz="1800" dirty="0"/>
            <a:t>一批作业以脱机方式输入到磁带上，用监督程序控制使它们一个接一个的连续处理</a:t>
          </a:r>
        </a:p>
      </dgm:t>
    </dgm:pt>
    <dgm:pt modelId="{D8F886B7-FD07-4F76-BCC1-74C00DB91322}" cxnId="{1DC39FC8-5DE4-475B-969E-47106A458C51}" type="parTrans">
      <dgm:prSet/>
      <dgm:spPr/>
      <dgm:t>
        <a:bodyPr/>
        <a:lstStyle/>
        <a:p>
          <a:endParaRPr lang="zh-CN" altLang="en-US" sz="2000"/>
        </a:p>
      </dgm:t>
    </dgm:pt>
    <dgm:pt modelId="{9E0A3827-0E06-471D-B347-66DA22325A0C}" cxnId="{1DC39FC8-5DE4-475B-969E-47106A458C51}" type="sibTrans">
      <dgm:prSet/>
      <dgm:spPr/>
      <dgm:t>
        <a:bodyPr/>
        <a:lstStyle/>
        <a:p>
          <a:endParaRPr lang="zh-CN" altLang="en-US" sz="2000"/>
        </a:p>
      </dgm:t>
    </dgm:pt>
    <dgm:pt modelId="{3F7A3724-F270-4475-9B4C-770C6CE6A0B3}">
      <dgm:prSet custT="1"/>
      <dgm:spPr/>
      <dgm:t>
        <a:bodyPr/>
        <a:lstStyle/>
        <a:p>
          <a:r>
            <a:rPr kumimoji="0" lang="zh-CN" altLang="en-US" sz="1800" b="1" dirty="0">
              <a:solidFill>
                <a:srgbClr val="FF0000"/>
              </a:solidFill>
            </a:rPr>
            <a:t>关键点</a:t>
          </a:r>
          <a:endParaRPr kumimoji="0" lang="en-US" altLang="zh-CN" sz="1800" b="1" dirty="0">
            <a:solidFill>
              <a:srgbClr val="FF0000"/>
            </a:solidFill>
          </a:endParaRPr>
        </a:p>
      </dgm:t>
    </dgm:pt>
    <dgm:pt modelId="{18D58477-82B6-48D4-BDF5-4485A926BD7B}" cxnId="{E1B97C18-72E9-47EE-8C6C-DB977E2A8B20}" type="parTrans">
      <dgm:prSet/>
      <dgm:spPr/>
      <dgm:t>
        <a:bodyPr/>
        <a:lstStyle/>
        <a:p>
          <a:endParaRPr lang="zh-CN" altLang="en-US" sz="2000"/>
        </a:p>
      </dgm:t>
    </dgm:pt>
    <dgm:pt modelId="{0B5D35AE-0761-4ABC-9E3E-DB1C6B87A161}" cxnId="{E1B97C18-72E9-47EE-8C6C-DB977E2A8B20}" type="sibTrans">
      <dgm:prSet/>
      <dgm:spPr/>
      <dgm:t>
        <a:bodyPr/>
        <a:lstStyle/>
        <a:p>
          <a:endParaRPr lang="zh-CN" altLang="en-US" sz="2000"/>
        </a:p>
      </dgm:t>
    </dgm:pt>
    <dgm:pt modelId="{BE89B187-6AFD-4341-97F5-1C574B2EC6DE}">
      <dgm:prSet phldrT="[文本]" custT="1"/>
      <dgm:spPr/>
      <dgm:t>
        <a:bodyPr/>
        <a:lstStyle/>
        <a:p>
          <a:r>
            <a:rPr lang="zh-CN" altLang="en-US" sz="1800" dirty="0"/>
            <a:t>晶体管的发明大大提高了计算机的可靠性</a:t>
          </a:r>
        </a:p>
      </dgm:t>
    </dgm:pt>
    <dgm:pt modelId="{C1BB4B00-3271-475D-A598-49C1208E74CA}" cxnId="{99598277-A18A-4FA2-B240-E19E583DD606}" type="parTrans">
      <dgm:prSet/>
      <dgm:spPr/>
      <dgm:t>
        <a:bodyPr/>
        <a:lstStyle/>
        <a:p>
          <a:endParaRPr lang="zh-CN" altLang="en-US" sz="2000"/>
        </a:p>
      </dgm:t>
    </dgm:pt>
    <dgm:pt modelId="{FF50BB05-F91D-40FB-92C4-4CF1AE4ABA66}" cxnId="{99598277-A18A-4FA2-B240-E19E583DD606}" type="sibTrans">
      <dgm:prSet/>
      <dgm:spPr/>
      <dgm:t>
        <a:bodyPr/>
        <a:lstStyle/>
        <a:p>
          <a:endParaRPr lang="zh-CN" altLang="en-US" sz="2000"/>
        </a:p>
      </dgm:t>
    </dgm:pt>
    <dgm:pt modelId="{44819B38-9997-4754-9A3E-FC5F964BE7A0}">
      <dgm:prSet phldrT="[文本]" custT="1"/>
      <dgm:spPr/>
      <dgm:t>
        <a:bodyPr/>
        <a:lstStyle/>
        <a:p>
          <a:r>
            <a:rPr lang="zh-CN" altLang="en-US" sz="1800" dirty="0"/>
            <a:t>计算机可以批量生产，用户希望系统能够长期运行，设计</a:t>
          </a:r>
          <a:r>
            <a:rPr lang="en-US" altLang="zh-CN" sz="1800" dirty="0"/>
            <a:t>/</a:t>
          </a:r>
          <a:r>
            <a:rPr lang="zh-CN" altLang="en-US" sz="1800" dirty="0"/>
            <a:t>生产</a:t>
          </a:r>
          <a:r>
            <a:rPr lang="en-US" altLang="zh-CN" sz="1800" dirty="0"/>
            <a:t>/</a:t>
          </a:r>
          <a:r>
            <a:rPr lang="zh-CN" altLang="en-US" sz="1800" dirty="0"/>
            <a:t>操作</a:t>
          </a:r>
          <a:r>
            <a:rPr lang="en-US" altLang="zh-CN" sz="1800" dirty="0"/>
            <a:t>/</a:t>
          </a:r>
          <a:r>
            <a:rPr lang="zh-CN" altLang="en-US" sz="1800" dirty="0"/>
            <a:t>编程</a:t>
          </a:r>
          <a:r>
            <a:rPr lang="en-US" altLang="zh-CN" sz="1800" dirty="0"/>
            <a:t>/</a:t>
          </a:r>
          <a:r>
            <a:rPr lang="zh-CN" altLang="en-US" sz="1800" dirty="0"/>
            <a:t>维护人员有了明确分工</a:t>
          </a:r>
        </a:p>
      </dgm:t>
    </dgm:pt>
    <dgm:pt modelId="{A389F86A-0A83-47ED-9792-2CB5AE99A85E}" cxnId="{F5559A97-92B4-4945-8E1F-61EEF2585BCA}" type="parTrans">
      <dgm:prSet/>
      <dgm:spPr/>
      <dgm:t>
        <a:bodyPr/>
        <a:lstStyle/>
        <a:p>
          <a:endParaRPr lang="zh-CN" altLang="en-US" sz="2000"/>
        </a:p>
      </dgm:t>
    </dgm:pt>
    <dgm:pt modelId="{E7806BEF-F60A-4543-9686-D0DB38551B15}" cxnId="{F5559A97-92B4-4945-8E1F-61EEF2585BCA}" type="sibTrans">
      <dgm:prSet/>
      <dgm:spPr/>
      <dgm:t>
        <a:bodyPr/>
        <a:lstStyle/>
        <a:p>
          <a:endParaRPr lang="zh-CN" altLang="en-US" sz="2000"/>
        </a:p>
      </dgm:t>
    </dgm:pt>
    <dgm:pt modelId="{93074A65-7F36-49B7-8C62-4B58DA4FEE28}" type="pres">
      <dgm:prSet presAssocID="{85A8142A-65FF-4A0D-BB49-FC54256D385E}" presName="linear" presStyleCnt="0">
        <dgm:presLayoutVars>
          <dgm:dir/>
          <dgm:animLvl val="lvl"/>
          <dgm:resizeHandles val="exact"/>
        </dgm:presLayoutVars>
      </dgm:prSet>
      <dgm:spPr/>
    </dgm:pt>
    <dgm:pt modelId="{AF75F5DF-362F-4A9E-A130-2527C5D969B1}" type="pres">
      <dgm:prSet presAssocID="{BE8A9094-D3F6-4082-B478-44C022434042}" presName="parentLin" presStyleCnt="0"/>
      <dgm:spPr/>
    </dgm:pt>
    <dgm:pt modelId="{7BDE317E-59AF-4F20-8F97-A39CBC980865}" type="pres">
      <dgm:prSet presAssocID="{BE8A9094-D3F6-4082-B478-44C022434042}" presName="parentLeftMargin" presStyleLbl="node1" presStyleIdx="0" presStyleCnt="3"/>
      <dgm:spPr/>
    </dgm:pt>
    <dgm:pt modelId="{28180B7D-B0A9-4C36-A8A0-FD24EA699D2D}" type="pres">
      <dgm:prSet presAssocID="{BE8A9094-D3F6-4082-B478-44C0224340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B459A2-55D2-487D-ADC9-64DE0D907A4D}" type="pres">
      <dgm:prSet presAssocID="{BE8A9094-D3F6-4082-B478-44C022434042}" presName="negativeSpace" presStyleCnt="0"/>
      <dgm:spPr/>
    </dgm:pt>
    <dgm:pt modelId="{8EC3E3A8-D945-4A5E-93D2-AB0AB991B284}" type="pres">
      <dgm:prSet presAssocID="{BE8A9094-D3F6-4082-B478-44C022434042}" presName="childText" presStyleLbl="conFgAcc1" presStyleIdx="0" presStyleCnt="3">
        <dgm:presLayoutVars>
          <dgm:bulletEnabled val="1"/>
        </dgm:presLayoutVars>
      </dgm:prSet>
      <dgm:spPr/>
    </dgm:pt>
    <dgm:pt modelId="{0C353773-335B-4E7D-8EDB-B465BCB89D3E}" type="pres">
      <dgm:prSet presAssocID="{E2CD613A-6E9F-462B-908B-EC9FF70262C3}" presName="spaceBetweenRectangles" presStyleCnt="0"/>
      <dgm:spPr/>
    </dgm:pt>
    <dgm:pt modelId="{894941E7-A8D3-4415-A55D-00787366058C}" type="pres">
      <dgm:prSet presAssocID="{2809CC90-09D7-4921-B731-153E8B31830A}" presName="parentLin" presStyleCnt="0"/>
      <dgm:spPr/>
    </dgm:pt>
    <dgm:pt modelId="{2BCF1CC2-2ADF-458F-B602-DA0886BF9905}" type="pres">
      <dgm:prSet presAssocID="{2809CC90-09D7-4921-B731-153E8B31830A}" presName="parentLeftMargin" presStyleLbl="node1" presStyleIdx="0" presStyleCnt="3"/>
      <dgm:spPr/>
    </dgm:pt>
    <dgm:pt modelId="{6BC4A442-A57E-4B18-BD27-F8C8D5259563}" type="pres">
      <dgm:prSet presAssocID="{2809CC90-09D7-4921-B731-153E8B3183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8ADA3E1-4364-4D72-A640-B355386B52AA}" type="pres">
      <dgm:prSet presAssocID="{2809CC90-09D7-4921-B731-153E8B31830A}" presName="negativeSpace" presStyleCnt="0"/>
      <dgm:spPr/>
    </dgm:pt>
    <dgm:pt modelId="{744D3BDA-AA72-4E36-AE97-C716645B652F}" type="pres">
      <dgm:prSet presAssocID="{2809CC90-09D7-4921-B731-153E8B31830A}" presName="childText" presStyleLbl="conFgAcc1" presStyleIdx="1" presStyleCnt="3">
        <dgm:presLayoutVars>
          <dgm:bulletEnabled val="1"/>
        </dgm:presLayoutVars>
      </dgm:prSet>
      <dgm:spPr/>
    </dgm:pt>
    <dgm:pt modelId="{83B869A6-6A2D-4CEC-A75C-C940D2167D5B}" type="pres">
      <dgm:prSet presAssocID="{8FA3E70B-FDB2-4E2E-B0BB-EB30CD42DA9A}" presName="spaceBetweenRectangles" presStyleCnt="0"/>
      <dgm:spPr/>
    </dgm:pt>
    <dgm:pt modelId="{E5101C85-332C-43B0-B696-B66D307091CF}" type="pres">
      <dgm:prSet presAssocID="{3F7A3724-F270-4475-9B4C-770C6CE6A0B3}" presName="parentLin" presStyleCnt="0"/>
      <dgm:spPr/>
    </dgm:pt>
    <dgm:pt modelId="{AAB1E085-19FC-40E7-AD4F-D62C88E5F59C}" type="pres">
      <dgm:prSet presAssocID="{3F7A3724-F270-4475-9B4C-770C6CE6A0B3}" presName="parentLeftMargin" presStyleLbl="node1" presStyleIdx="1" presStyleCnt="3"/>
      <dgm:spPr/>
    </dgm:pt>
    <dgm:pt modelId="{DCC4707A-B265-4488-8B99-9D2B8348A8D7}" type="pres">
      <dgm:prSet presAssocID="{3F7A3724-F270-4475-9B4C-770C6CE6A0B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6B7DF6-A553-4E81-A614-EEAA1FAC3CF3}" type="pres">
      <dgm:prSet presAssocID="{3F7A3724-F270-4475-9B4C-770C6CE6A0B3}" presName="negativeSpace" presStyleCnt="0"/>
      <dgm:spPr/>
    </dgm:pt>
    <dgm:pt modelId="{F4252E9D-ADB1-4855-9CC7-CB5AF238F256}" type="pres">
      <dgm:prSet presAssocID="{3F7A3724-F270-4475-9B4C-770C6CE6A0B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C26011-EDAE-4815-86CD-C65012392F1E}" type="presOf" srcId="{BE8A9094-D3F6-4082-B478-44C022434042}" destId="{28180B7D-B0A9-4C36-A8A0-FD24EA699D2D}" srcOrd="1" destOrd="0" presId="urn:microsoft.com/office/officeart/2005/8/layout/list1"/>
    <dgm:cxn modelId="{7362BB13-739A-43CC-B7C0-939B2467F297}" type="presOf" srcId="{BE8A9094-D3F6-4082-B478-44C022434042}" destId="{7BDE317E-59AF-4F20-8F97-A39CBC980865}" srcOrd="0" destOrd="0" presId="urn:microsoft.com/office/officeart/2005/8/layout/list1"/>
    <dgm:cxn modelId="{8E944718-C986-43C7-B46C-B62BFC7412DD}" type="presOf" srcId="{8CF0C5DA-E12B-43B8-8FBF-EE77B1D8E490}" destId="{F4252E9D-ADB1-4855-9CC7-CB5AF238F256}" srcOrd="0" destOrd="0" presId="urn:microsoft.com/office/officeart/2005/8/layout/list1"/>
    <dgm:cxn modelId="{E1B97C18-72E9-47EE-8C6C-DB977E2A8B20}" srcId="{85A8142A-65FF-4A0D-BB49-FC54256D385E}" destId="{3F7A3724-F270-4475-9B4C-770C6CE6A0B3}" srcOrd="2" destOrd="0" parTransId="{18D58477-82B6-48D4-BDF5-4485A926BD7B}" sibTransId="{0B5D35AE-0761-4ABC-9E3E-DB1C6B87A161}"/>
    <dgm:cxn modelId="{C728B52A-4492-4C51-A113-6DA9DA2F263C}" srcId="{3F7A3724-F270-4475-9B4C-770C6CE6A0B3}" destId="{8CF0C5DA-E12B-43B8-8FBF-EE77B1D8E490}" srcOrd="0" destOrd="0" parTransId="{C623F6FC-1032-4C55-B9D8-5A8C292F8479}" sibTransId="{4718D16B-E9EE-4D03-9491-A51D50D4AA09}"/>
    <dgm:cxn modelId="{EC812C37-500D-4D82-BDFD-81460B91A66D}" type="presOf" srcId="{2809CC90-09D7-4921-B731-153E8B31830A}" destId="{2BCF1CC2-2ADF-458F-B602-DA0886BF9905}" srcOrd="0" destOrd="0" presId="urn:microsoft.com/office/officeart/2005/8/layout/list1"/>
    <dgm:cxn modelId="{4C8C293C-80EE-428C-8E17-9C671D7C5E89}" type="presOf" srcId="{C41FBD75-FDFF-4665-8B1B-37AF1018E74B}" destId="{F4252E9D-ADB1-4855-9CC7-CB5AF238F256}" srcOrd="0" destOrd="1" presId="urn:microsoft.com/office/officeart/2005/8/layout/list1"/>
    <dgm:cxn modelId="{E3DAD96B-B8A7-4CB0-B8A7-88BB60FE070A}" srcId="{BE8A9094-D3F6-4082-B478-44C022434042}" destId="{D4D9D5E6-C7EB-496D-845B-5BA6516AA509}" srcOrd="2" destOrd="0" parTransId="{9AD95CE6-97B9-4CAF-980D-6602836F1845}" sibTransId="{1571D50C-093B-46D9-8DDC-CC6120BB4B63}"/>
    <dgm:cxn modelId="{3ED70A56-07CE-4261-8BD4-BCBDD6EE84B9}" type="presOf" srcId="{44819B38-9997-4754-9A3E-FC5F964BE7A0}" destId="{8EC3E3A8-D945-4A5E-93D2-AB0AB991B284}" srcOrd="0" destOrd="1" presId="urn:microsoft.com/office/officeart/2005/8/layout/list1"/>
    <dgm:cxn modelId="{99598277-A18A-4FA2-B240-E19E583DD606}" srcId="{BE8A9094-D3F6-4082-B478-44C022434042}" destId="{BE89B187-6AFD-4341-97F5-1C574B2EC6DE}" srcOrd="0" destOrd="0" parTransId="{C1BB4B00-3271-475D-A598-49C1208E74CA}" sibTransId="{FF50BB05-F91D-40FB-92C4-4CF1AE4ABA66}"/>
    <dgm:cxn modelId="{52A32758-6289-49D1-91E1-54F807BD9B36}" type="presOf" srcId="{85A8142A-65FF-4A0D-BB49-FC54256D385E}" destId="{93074A65-7F36-49B7-8C62-4B58DA4FEE28}" srcOrd="0" destOrd="0" presId="urn:microsoft.com/office/officeart/2005/8/layout/list1"/>
    <dgm:cxn modelId="{2CFBE35A-EE56-4806-B946-09CE9C150571}" type="presOf" srcId="{2809CC90-09D7-4921-B731-153E8B31830A}" destId="{6BC4A442-A57E-4B18-BD27-F8C8D5259563}" srcOrd="1" destOrd="0" presId="urn:microsoft.com/office/officeart/2005/8/layout/list1"/>
    <dgm:cxn modelId="{7D7BAB7D-4361-49C9-90B8-629C3466F56E}" type="presOf" srcId="{D4D9D5E6-C7EB-496D-845B-5BA6516AA509}" destId="{8EC3E3A8-D945-4A5E-93D2-AB0AB991B284}" srcOrd="0" destOrd="2" presId="urn:microsoft.com/office/officeart/2005/8/layout/list1"/>
    <dgm:cxn modelId="{790BCB87-AB8B-4CE5-87C5-DC235E8BF978}" srcId="{3F7A3724-F270-4475-9B4C-770C6CE6A0B3}" destId="{C41FBD75-FDFF-4665-8B1B-37AF1018E74B}" srcOrd="1" destOrd="0" parTransId="{3A360E71-9D0E-4B2C-9BA6-A96A3B0C7F37}" sibTransId="{2E3D251D-3012-45F0-B112-BF6176BB387E}"/>
    <dgm:cxn modelId="{F5559A97-92B4-4945-8E1F-61EEF2585BCA}" srcId="{BE8A9094-D3F6-4082-B478-44C022434042}" destId="{44819B38-9997-4754-9A3E-FC5F964BE7A0}" srcOrd="1" destOrd="0" parTransId="{A389F86A-0A83-47ED-9792-2CB5AE99A85E}" sibTransId="{E7806BEF-F60A-4543-9686-D0DB38551B15}"/>
    <dgm:cxn modelId="{4AA81F9A-AC0F-421B-A989-66E43E79E4FE}" type="presOf" srcId="{3F7A3724-F270-4475-9B4C-770C6CE6A0B3}" destId="{AAB1E085-19FC-40E7-AD4F-D62C88E5F59C}" srcOrd="0" destOrd="0" presId="urn:microsoft.com/office/officeart/2005/8/layout/list1"/>
    <dgm:cxn modelId="{A73E4DBB-BC15-4AB3-9EF1-E0FAF90F9078}" srcId="{85A8142A-65FF-4A0D-BB49-FC54256D385E}" destId="{BE8A9094-D3F6-4082-B478-44C022434042}" srcOrd="0" destOrd="0" parTransId="{C9422DA9-8996-42B7-910F-36C0CA2A0DB1}" sibTransId="{E2CD613A-6E9F-462B-908B-EC9FF70262C3}"/>
    <dgm:cxn modelId="{4B049FC4-335A-4F6C-AE4A-C02728534A6D}" type="presOf" srcId="{543803F4-9E7F-47F9-AFD3-8990D8609881}" destId="{744D3BDA-AA72-4E36-AE97-C716645B652F}" srcOrd="0" destOrd="0" presId="urn:microsoft.com/office/officeart/2005/8/layout/list1"/>
    <dgm:cxn modelId="{1DC39FC8-5DE4-475B-969E-47106A458C51}" srcId="{2809CC90-09D7-4921-B731-153E8B31830A}" destId="{543803F4-9E7F-47F9-AFD3-8990D8609881}" srcOrd="0" destOrd="0" parTransId="{D8F886B7-FD07-4F76-BCC1-74C00DB91322}" sibTransId="{9E0A3827-0E06-471D-B347-66DA22325A0C}"/>
    <dgm:cxn modelId="{6535E6C8-E5AA-4AEA-BE27-79A43B6E88D6}" type="presOf" srcId="{BE89B187-6AFD-4341-97F5-1C574B2EC6DE}" destId="{8EC3E3A8-D945-4A5E-93D2-AB0AB991B284}" srcOrd="0" destOrd="0" presId="urn:microsoft.com/office/officeart/2005/8/layout/list1"/>
    <dgm:cxn modelId="{618153D7-990F-40FE-9825-95E41589EDCC}" srcId="{85A8142A-65FF-4A0D-BB49-FC54256D385E}" destId="{2809CC90-09D7-4921-B731-153E8B31830A}" srcOrd="1" destOrd="0" parTransId="{8C168B7D-DCEC-4678-AA72-EE6FDD922664}" sibTransId="{8FA3E70B-FDB2-4E2E-B0BB-EB30CD42DA9A}"/>
    <dgm:cxn modelId="{F0E8ABDC-FFD3-445C-939D-E0F0FE91D589}" type="presOf" srcId="{3F7A3724-F270-4475-9B4C-770C6CE6A0B3}" destId="{DCC4707A-B265-4488-8B99-9D2B8348A8D7}" srcOrd="1" destOrd="0" presId="urn:microsoft.com/office/officeart/2005/8/layout/list1"/>
    <dgm:cxn modelId="{38803AE3-CAA6-4518-B386-4FFA368D558B}" type="presParOf" srcId="{93074A65-7F36-49B7-8C62-4B58DA4FEE28}" destId="{AF75F5DF-362F-4A9E-A130-2527C5D969B1}" srcOrd="0" destOrd="0" presId="urn:microsoft.com/office/officeart/2005/8/layout/list1"/>
    <dgm:cxn modelId="{0F22243C-C5BE-4957-A412-AF090E5F6324}" type="presParOf" srcId="{AF75F5DF-362F-4A9E-A130-2527C5D969B1}" destId="{7BDE317E-59AF-4F20-8F97-A39CBC980865}" srcOrd="0" destOrd="0" presId="urn:microsoft.com/office/officeart/2005/8/layout/list1"/>
    <dgm:cxn modelId="{1B355EF0-A851-4FA7-AFE7-51EC71EC164E}" type="presParOf" srcId="{AF75F5DF-362F-4A9E-A130-2527C5D969B1}" destId="{28180B7D-B0A9-4C36-A8A0-FD24EA699D2D}" srcOrd="1" destOrd="0" presId="urn:microsoft.com/office/officeart/2005/8/layout/list1"/>
    <dgm:cxn modelId="{0182E4D6-528B-41F0-B190-50B10DA7C163}" type="presParOf" srcId="{93074A65-7F36-49B7-8C62-4B58DA4FEE28}" destId="{1AB459A2-55D2-487D-ADC9-64DE0D907A4D}" srcOrd="1" destOrd="0" presId="urn:microsoft.com/office/officeart/2005/8/layout/list1"/>
    <dgm:cxn modelId="{2D2A6A30-B341-4493-A79C-80BF2EA805BB}" type="presParOf" srcId="{93074A65-7F36-49B7-8C62-4B58DA4FEE28}" destId="{8EC3E3A8-D945-4A5E-93D2-AB0AB991B284}" srcOrd="2" destOrd="0" presId="urn:microsoft.com/office/officeart/2005/8/layout/list1"/>
    <dgm:cxn modelId="{372EB8AF-F7B1-4CEF-9E6C-6461E05CA117}" type="presParOf" srcId="{93074A65-7F36-49B7-8C62-4B58DA4FEE28}" destId="{0C353773-335B-4E7D-8EDB-B465BCB89D3E}" srcOrd="3" destOrd="0" presId="urn:microsoft.com/office/officeart/2005/8/layout/list1"/>
    <dgm:cxn modelId="{0991BAA3-FCD0-4112-8768-D37F3597BB0A}" type="presParOf" srcId="{93074A65-7F36-49B7-8C62-4B58DA4FEE28}" destId="{894941E7-A8D3-4415-A55D-00787366058C}" srcOrd="4" destOrd="0" presId="urn:microsoft.com/office/officeart/2005/8/layout/list1"/>
    <dgm:cxn modelId="{CA9DB291-20D7-4D9A-A973-3EC4A675E422}" type="presParOf" srcId="{894941E7-A8D3-4415-A55D-00787366058C}" destId="{2BCF1CC2-2ADF-458F-B602-DA0886BF9905}" srcOrd="0" destOrd="0" presId="urn:microsoft.com/office/officeart/2005/8/layout/list1"/>
    <dgm:cxn modelId="{9E3F56AF-97EE-4B17-BBF8-A3BFA34FE92F}" type="presParOf" srcId="{894941E7-A8D3-4415-A55D-00787366058C}" destId="{6BC4A442-A57E-4B18-BD27-F8C8D5259563}" srcOrd="1" destOrd="0" presId="urn:microsoft.com/office/officeart/2005/8/layout/list1"/>
    <dgm:cxn modelId="{B5DB6450-7F06-469B-9126-8240E4C34DF5}" type="presParOf" srcId="{93074A65-7F36-49B7-8C62-4B58DA4FEE28}" destId="{B8ADA3E1-4364-4D72-A640-B355386B52AA}" srcOrd="5" destOrd="0" presId="urn:microsoft.com/office/officeart/2005/8/layout/list1"/>
    <dgm:cxn modelId="{C68AF49B-7123-4A1A-8B14-4289D927D063}" type="presParOf" srcId="{93074A65-7F36-49B7-8C62-4B58DA4FEE28}" destId="{744D3BDA-AA72-4E36-AE97-C716645B652F}" srcOrd="6" destOrd="0" presId="urn:microsoft.com/office/officeart/2005/8/layout/list1"/>
    <dgm:cxn modelId="{F3AEE271-E91E-4202-982F-17108FC43552}" type="presParOf" srcId="{93074A65-7F36-49B7-8C62-4B58DA4FEE28}" destId="{83B869A6-6A2D-4CEC-A75C-C940D2167D5B}" srcOrd="7" destOrd="0" presId="urn:microsoft.com/office/officeart/2005/8/layout/list1"/>
    <dgm:cxn modelId="{F280AE99-CC7C-47F2-8C72-773566C35DF4}" type="presParOf" srcId="{93074A65-7F36-49B7-8C62-4B58DA4FEE28}" destId="{E5101C85-332C-43B0-B696-B66D307091CF}" srcOrd="8" destOrd="0" presId="urn:microsoft.com/office/officeart/2005/8/layout/list1"/>
    <dgm:cxn modelId="{65B4D8F0-ACA0-4ED8-8B31-F940BE48D8E2}" type="presParOf" srcId="{E5101C85-332C-43B0-B696-B66D307091CF}" destId="{AAB1E085-19FC-40E7-AD4F-D62C88E5F59C}" srcOrd="0" destOrd="0" presId="urn:microsoft.com/office/officeart/2005/8/layout/list1"/>
    <dgm:cxn modelId="{804E466D-C8EC-4F9F-A5F1-9DC183212810}" type="presParOf" srcId="{E5101C85-332C-43B0-B696-B66D307091CF}" destId="{DCC4707A-B265-4488-8B99-9D2B8348A8D7}" srcOrd="1" destOrd="0" presId="urn:microsoft.com/office/officeart/2005/8/layout/list1"/>
    <dgm:cxn modelId="{6F0E1B8E-B6E5-4273-BD16-97F136DC0ABB}" type="presParOf" srcId="{93074A65-7F36-49B7-8C62-4B58DA4FEE28}" destId="{436B7DF6-A553-4E81-A614-EEAA1FAC3CF3}" srcOrd="9" destOrd="0" presId="urn:microsoft.com/office/officeart/2005/8/layout/list1"/>
    <dgm:cxn modelId="{96A796EC-28FA-4A5B-9744-834C469AAB90}" type="presParOf" srcId="{93074A65-7F36-49B7-8C62-4B58DA4FEE28}" destId="{F4252E9D-ADB1-4855-9CC7-CB5AF238F2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A58B5D-0CFB-492B-8E5F-DFDECFF9F1E1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E82844-9199-43D6-8D9A-2837B718A1C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chemeClr val="tx1"/>
              </a:solidFill>
            </a:rPr>
            <a:t>一张</a:t>
          </a:r>
          <a:r>
            <a:rPr lang="en-US" altLang="zh-CN" b="1" dirty="0">
              <a:solidFill>
                <a:schemeClr val="tx1"/>
              </a:solidFill>
            </a:rPr>
            <a:t>$JOB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7D8D1E55-D25B-4952-8B91-BCC161A9FC4A}" cxnId="{5CE1DD79-F964-40DA-83BA-653384BBB1B1}" type="parTrans">
      <dgm:prSet/>
      <dgm:spPr/>
      <dgm:t>
        <a:bodyPr/>
        <a:lstStyle/>
        <a:p>
          <a:endParaRPr lang="zh-CN" altLang="en-US"/>
        </a:p>
      </dgm:t>
    </dgm:pt>
    <dgm:pt modelId="{7C8AC609-D005-4549-875A-DEC7D41DE33C}" cxnId="{5CE1DD79-F964-40DA-83BA-653384BBB1B1}" type="sibTrans">
      <dgm:prSet/>
      <dgm:spPr/>
      <dgm:t>
        <a:bodyPr/>
        <a:lstStyle/>
        <a:p>
          <a:endParaRPr lang="zh-CN" altLang="en-US"/>
        </a:p>
      </dgm:t>
    </dgm:pt>
    <dgm:pt modelId="{A0DE4024-F72C-40B2-ACFD-0C00039FEB1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 dirty="0">
              <a:solidFill>
                <a:schemeClr val="tx1"/>
              </a:solidFill>
            </a:rPr>
            <a:t>标识作业所需的最大运行时间、计费账号、程序员名称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875F9341-98F4-4D2E-81B0-4A20A91FD850}" cxnId="{0865C27A-3202-477D-9A29-735EA33A399B}" type="parTrans">
      <dgm:prSet/>
      <dgm:spPr/>
    </dgm:pt>
    <dgm:pt modelId="{A7B2DCF4-A248-4667-A389-69A11F5C15BA}" cxnId="{0865C27A-3202-477D-9A29-735EA33A399B}" type="sibTrans">
      <dgm:prSet/>
      <dgm:spPr/>
    </dgm:pt>
    <dgm:pt modelId="{338E20FA-346B-480A-8190-3944015BF98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chemeClr val="tx1"/>
              </a:solidFill>
            </a:rPr>
            <a:t>一张</a:t>
          </a:r>
          <a:r>
            <a:rPr lang="en-US" altLang="zh-CN" b="1" dirty="0">
              <a:solidFill>
                <a:schemeClr val="tx1"/>
              </a:solidFill>
            </a:rPr>
            <a:t>$FORTRAN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42995570-9859-4566-84D1-D9F1CDDFCF39}" cxnId="{66899CD4-7DF0-46AF-8266-2B4CAAAB0A31}" type="parTrans">
      <dgm:prSet/>
      <dgm:spPr/>
      <dgm:t>
        <a:bodyPr/>
        <a:lstStyle/>
        <a:p>
          <a:endParaRPr lang="zh-CN" altLang="en-US"/>
        </a:p>
      </dgm:t>
    </dgm:pt>
    <dgm:pt modelId="{21F8EEDC-820E-4524-830E-1BAB33DEE27B}" cxnId="{66899CD4-7DF0-46AF-8266-2B4CAAAB0A31}" type="sibTrans">
      <dgm:prSet/>
      <dgm:spPr/>
      <dgm:t>
        <a:bodyPr/>
        <a:lstStyle/>
        <a:p>
          <a:endParaRPr lang="zh-CN" altLang="en-US"/>
        </a:p>
      </dgm:t>
    </dgm:pt>
    <dgm:pt modelId="{FAD85E36-BC39-497A-8E3D-75ED4C52D57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 dirty="0">
              <a:solidFill>
                <a:schemeClr val="tx1"/>
              </a:solidFill>
            </a:rPr>
            <a:t>通知操作系统从系统磁带上装入</a:t>
          </a:r>
          <a:r>
            <a:rPr lang="en-US" altLang="zh-CN" b="1" dirty="0">
              <a:solidFill>
                <a:schemeClr val="tx1"/>
              </a:solidFill>
            </a:rPr>
            <a:t>FORTRAN</a:t>
          </a:r>
          <a:r>
            <a:rPr lang="zh-CN" altLang="en-US" b="1" dirty="0">
              <a:solidFill>
                <a:schemeClr val="tx1"/>
              </a:solidFill>
            </a:rPr>
            <a:t>语音编译器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642DB361-3886-4010-872F-2463CB2178C7}" cxnId="{B44E1275-AEEE-4BD7-B5CD-5B5F031CA65C}" type="parTrans">
      <dgm:prSet/>
      <dgm:spPr/>
    </dgm:pt>
    <dgm:pt modelId="{348D98CE-133D-4A7F-A096-4FA425B07874}" cxnId="{B44E1275-AEEE-4BD7-B5CD-5B5F031CA65C}" type="sibTrans">
      <dgm:prSet/>
      <dgm:spPr/>
    </dgm:pt>
    <dgm:pt modelId="{EC057B89-79F0-4CB5-B9E6-47565A601EE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FORTRAN</a:t>
          </a:r>
          <a:r>
            <a:rPr lang="zh-CN" altLang="en-US" b="1" dirty="0">
              <a:solidFill>
                <a:schemeClr val="tx1"/>
              </a:solidFill>
            </a:rPr>
            <a:t>源程序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BFBA0061-42AF-4053-88EB-F353DA1F6A48}" cxnId="{46C517A6-4FA5-48E2-AC2A-0B62D9267E07}" type="parTrans">
      <dgm:prSet/>
      <dgm:spPr/>
      <dgm:t>
        <a:bodyPr/>
        <a:lstStyle/>
        <a:p>
          <a:endParaRPr lang="zh-CN" altLang="en-US"/>
        </a:p>
      </dgm:t>
    </dgm:pt>
    <dgm:pt modelId="{3C8904D8-68CD-4AEB-8DC4-5DC2030D8C98}" cxnId="{46C517A6-4FA5-48E2-AC2A-0B62D9267E07}" type="sibTrans">
      <dgm:prSet/>
      <dgm:spPr/>
      <dgm:t>
        <a:bodyPr/>
        <a:lstStyle/>
        <a:p>
          <a:endParaRPr lang="zh-CN" altLang="en-US"/>
        </a:p>
      </dgm:t>
    </dgm:pt>
    <dgm:pt modelId="{772DB808-3C1D-4E1C-8020-E8D61F45142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$LOAD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D39F1BE8-944E-4C56-B880-7213BE1DEDDD}" cxnId="{FFF10E24-4C7A-4DF4-B715-5ED10DBDA216}" type="parTrans">
      <dgm:prSet/>
      <dgm:spPr/>
      <dgm:t>
        <a:bodyPr/>
        <a:lstStyle/>
        <a:p>
          <a:endParaRPr lang="zh-CN" altLang="en-US"/>
        </a:p>
      </dgm:t>
    </dgm:pt>
    <dgm:pt modelId="{D7906E57-852A-4B17-935F-489D19587AE9}" cxnId="{FFF10E24-4C7A-4DF4-B715-5ED10DBDA216}" type="sibTrans">
      <dgm:prSet/>
      <dgm:spPr/>
      <dgm:t>
        <a:bodyPr/>
        <a:lstStyle/>
        <a:p>
          <a:endParaRPr lang="zh-CN" altLang="en-US"/>
        </a:p>
      </dgm:t>
    </dgm:pt>
    <dgm:pt modelId="{2A9ECEAF-1757-4D32-A2EA-3219983E632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 dirty="0">
              <a:solidFill>
                <a:schemeClr val="tx1"/>
              </a:solidFill>
            </a:rPr>
            <a:t>通知操作系统装入编译好的目标程序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78178264-6BA8-47F0-BD36-50962142B00F}" cxnId="{2C39E78F-4D01-4336-B057-20FAF99C0F79}" type="parTrans">
      <dgm:prSet/>
      <dgm:spPr/>
    </dgm:pt>
    <dgm:pt modelId="{F4BC6A22-E4A8-40FE-9E0B-01B25D4BD1B7}" cxnId="{2C39E78F-4D01-4336-B057-20FAF99C0F79}" type="sibTrans">
      <dgm:prSet/>
      <dgm:spPr/>
    </dgm:pt>
    <dgm:pt modelId="{36483F20-2B66-4834-BF30-2099A3F2722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$RUN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20DFCFAA-D32F-45A8-99EE-720755A8DB49}" cxnId="{84B72FF6-9BBE-4392-8412-9A91C5826EC3}" type="parTrans">
      <dgm:prSet/>
      <dgm:spPr/>
      <dgm:t>
        <a:bodyPr/>
        <a:lstStyle/>
        <a:p>
          <a:endParaRPr lang="zh-CN" altLang="en-US"/>
        </a:p>
      </dgm:t>
    </dgm:pt>
    <dgm:pt modelId="{8478A50F-2C7E-49BC-B5A2-8B12C9E01FFF}" cxnId="{84B72FF6-9BBE-4392-8412-9A91C5826EC3}" type="sibTrans">
      <dgm:prSet/>
      <dgm:spPr/>
      <dgm:t>
        <a:bodyPr/>
        <a:lstStyle/>
        <a:p>
          <a:endParaRPr lang="zh-CN" altLang="en-US"/>
        </a:p>
      </dgm:t>
    </dgm:pt>
    <dgm:pt modelId="{D6FAC492-75AE-40B4-949D-72DB3202C0C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 dirty="0">
              <a:solidFill>
                <a:schemeClr val="tx1"/>
              </a:solidFill>
            </a:rPr>
            <a:t>通知操作系统执行程序并使用随后的数</a:t>
          </a:r>
          <a:r>
            <a:rPr lang="zh-CN" altLang="en-US" dirty="0">
              <a:solidFill>
                <a:schemeClr val="tx1"/>
              </a:solidFill>
            </a:rPr>
            <a:t>据</a:t>
          </a:r>
          <a:r>
            <a:rPr lang="zh-CN" altLang="en-US" dirty="0">
              <a:solidFill>
                <a:schemeClr val="tx1"/>
              </a:solidFill>
            </a:rPr>
            <a:t/>
          </a:r>
          <a:endParaRPr lang="zh-CN" altLang="en-US" dirty="0">
            <a:solidFill>
              <a:schemeClr val="tx1"/>
            </a:solidFill>
          </a:endParaRPr>
        </a:p>
      </dgm:t>
    </dgm:pt>
    <dgm:pt modelId="{B99C1D6F-C26E-48A2-9AC6-409EFDCB5DC7}" cxnId="{69067A18-5AD5-4316-A39A-E630483498A8}" type="parTrans">
      <dgm:prSet/>
      <dgm:spPr/>
    </dgm:pt>
    <dgm:pt modelId="{39F74ACF-36FF-4AD3-9BD9-E52C3075BDB3}" cxnId="{69067A18-5AD5-4316-A39A-E630483498A8}" type="sibTrans">
      <dgm:prSet/>
      <dgm:spPr/>
    </dgm:pt>
    <dgm:pt modelId="{C8156183-6A07-4066-AAAF-5F0804B1F4D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$END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r>
            <a:rPr lang="zh-CN" altLang="en-US" b="1" dirty="0">
              <a:solidFill>
                <a:schemeClr val="tx1"/>
              </a:solidFill>
            </a:rPr>
            <a:t/>
          </a:r>
          <a:endParaRPr lang="zh-CN" altLang="en-US" b="1" dirty="0">
            <a:solidFill>
              <a:schemeClr val="tx1"/>
            </a:solidFill>
          </a:endParaRPr>
        </a:p>
      </dgm:t>
    </dgm:pt>
    <dgm:pt modelId="{4793BFB4-075D-4573-BDFB-CA76D738F580}" cxnId="{2358C7D1-7AA4-45D1-95B1-FD6CACEA8024}" type="parTrans">
      <dgm:prSet/>
      <dgm:spPr/>
      <dgm:t>
        <a:bodyPr/>
        <a:lstStyle/>
        <a:p>
          <a:endParaRPr lang="zh-CN" altLang="en-US"/>
        </a:p>
      </dgm:t>
    </dgm:pt>
    <dgm:pt modelId="{479B8B18-D85C-4293-8BBA-1B45DC748B3A}" cxnId="{2358C7D1-7AA4-45D1-95B1-FD6CACEA8024}" type="sibTrans">
      <dgm:prSet/>
      <dgm:spPr/>
      <dgm:t>
        <a:bodyPr/>
        <a:lstStyle/>
        <a:p>
          <a:endParaRPr lang="zh-CN" altLang="en-US"/>
        </a:p>
      </dgm:t>
    </dgm:pt>
    <dgm:pt modelId="{FB5E950C-C726-48DF-9AED-CF3EE2E52895}" type="pres">
      <dgm:prSet presAssocID="{B0A58B5D-0CFB-492B-8E5F-DFDECFF9F1E1}" presName="Name0" presStyleCnt="0">
        <dgm:presLayoutVars>
          <dgm:dir/>
          <dgm:resizeHandles val="exact"/>
        </dgm:presLayoutVars>
      </dgm:prSet>
      <dgm:spPr/>
    </dgm:pt>
    <dgm:pt modelId="{7E936EF2-9EB6-4714-B328-B4EB3997C381}" type="pres">
      <dgm:prSet presAssocID="{D1E82844-9199-43D6-8D9A-2837B718A1CD}" presName="node" presStyleLbl="node1" presStyleIdx="0" presStyleCnt="6">
        <dgm:presLayoutVars>
          <dgm:bulletEnabled val="1"/>
        </dgm:presLayoutVars>
      </dgm:prSet>
      <dgm:spPr/>
    </dgm:pt>
    <dgm:pt modelId="{F1CE7030-EFB3-4134-A476-DB40FFC39136}" type="pres">
      <dgm:prSet presAssocID="{7C8AC609-D005-4549-875A-DEC7D41DE33C}" presName="sibTrans" presStyleLbl="sibTrans1D1" presStyleIdx="0" presStyleCnt="5"/>
      <dgm:spPr/>
    </dgm:pt>
    <dgm:pt modelId="{D29E8BCF-0910-44FB-8F0F-DB19B104E622}" type="pres">
      <dgm:prSet presAssocID="{7C8AC609-D005-4549-875A-DEC7D41DE33C}" presName="connectorText" presStyleCnt="0"/>
      <dgm:spPr/>
    </dgm:pt>
    <dgm:pt modelId="{C51313AF-DB42-4C48-B762-44B2916F46CE}" type="pres">
      <dgm:prSet presAssocID="{338E20FA-346B-480A-8190-3944015BF98D}" presName="node" presStyleLbl="node1" presStyleIdx="1" presStyleCnt="6">
        <dgm:presLayoutVars>
          <dgm:bulletEnabled val="1"/>
        </dgm:presLayoutVars>
      </dgm:prSet>
      <dgm:spPr/>
    </dgm:pt>
    <dgm:pt modelId="{467CB6A0-E9FC-4519-A233-238718C7C4B2}" type="pres">
      <dgm:prSet presAssocID="{21F8EEDC-820E-4524-830E-1BAB33DEE27B}" presName="sibTrans" presStyleLbl="sibTrans1D1" presStyleIdx="1" presStyleCnt="5"/>
      <dgm:spPr/>
    </dgm:pt>
    <dgm:pt modelId="{C5E27437-0ECC-4573-9231-C8CC9B765E24}" type="pres">
      <dgm:prSet presAssocID="{21F8EEDC-820E-4524-830E-1BAB33DEE27B}" presName="connectorText" presStyleCnt="0"/>
      <dgm:spPr/>
    </dgm:pt>
    <dgm:pt modelId="{F5827EAB-12ED-466C-B611-EA9AA2AE410C}" type="pres">
      <dgm:prSet presAssocID="{EC057B89-79F0-4CB5-B9E6-47565A601EED}" presName="node" presStyleLbl="node1" presStyleIdx="2" presStyleCnt="6">
        <dgm:presLayoutVars>
          <dgm:bulletEnabled val="1"/>
        </dgm:presLayoutVars>
      </dgm:prSet>
      <dgm:spPr/>
    </dgm:pt>
    <dgm:pt modelId="{CCA85EBA-9494-4E2F-B677-C4470159C3C1}" type="pres">
      <dgm:prSet presAssocID="{3C8904D8-68CD-4AEB-8DC4-5DC2030D8C98}" presName="sibTrans" presStyleLbl="sibTrans1D1" presStyleIdx="2" presStyleCnt="5"/>
      <dgm:spPr/>
    </dgm:pt>
    <dgm:pt modelId="{F5D32038-9673-40CD-A8FA-64F1521F8487}" type="pres">
      <dgm:prSet presAssocID="{3C8904D8-68CD-4AEB-8DC4-5DC2030D8C98}" presName="connectorText" presStyleCnt="0"/>
      <dgm:spPr/>
    </dgm:pt>
    <dgm:pt modelId="{88EE6A1E-2ABA-4026-BDDE-873843AF04A8}" type="pres">
      <dgm:prSet presAssocID="{772DB808-3C1D-4E1C-8020-E8D61F451429}" presName="node" presStyleLbl="node1" presStyleIdx="3" presStyleCnt="6">
        <dgm:presLayoutVars>
          <dgm:bulletEnabled val="1"/>
        </dgm:presLayoutVars>
      </dgm:prSet>
      <dgm:spPr/>
    </dgm:pt>
    <dgm:pt modelId="{31218E0A-9827-4CFB-B291-34BF80D8CA1C}" type="pres">
      <dgm:prSet presAssocID="{D7906E57-852A-4B17-935F-489D19587AE9}" presName="sibTrans" presStyleLbl="sibTrans1D1" presStyleIdx="3" presStyleCnt="5"/>
      <dgm:spPr/>
    </dgm:pt>
    <dgm:pt modelId="{BB1AB4BC-AD96-4E9B-BAC1-9382CEA308B9}" type="pres">
      <dgm:prSet presAssocID="{D7906E57-852A-4B17-935F-489D19587AE9}" presName="connectorText" presStyleCnt="0"/>
      <dgm:spPr/>
    </dgm:pt>
    <dgm:pt modelId="{81E46F42-BD2D-478C-B7DE-809764406CC5}" type="pres">
      <dgm:prSet presAssocID="{36483F20-2B66-4834-BF30-2099A3F27224}" presName="node" presStyleLbl="node1" presStyleIdx="4" presStyleCnt="6">
        <dgm:presLayoutVars>
          <dgm:bulletEnabled val="1"/>
        </dgm:presLayoutVars>
      </dgm:prSet>
      <dgm:spPr/>
    </dgm:pt>
    <dgm:pt modelId="{CFCA4D25-382C-4A2C-A68F-A90F8CA6C255}" type="pres">
      <dgm:prSet presAssocID="{8478A50F-2C7E-49BC-B5A2-8B12C9E01FFF}" presName="sibTrans" presStyleLbl="sibTrans1D1" presStyleIdx="4" presStyleCnt="5"/>
      <dgm:spPr/>
    </dgm:pt>
    <dgm:pt modelId="{127BDF27-63DE-468B-AE40-4AB09CFDD7A7}" type="pres">
      <dgm:prSet presAssocID="{8478A50F-2C7E-49BC-B5A2-8B12C9E01FFF}" presName="connectorText" presStyleCnt="0"/>
      <dgm:spPr/>
    </dgm:pt>
    <dgm:pt modelId="{61D6CA62-C711-431C-B200-16E17DD56B64}" type="pres">
      <dgm:prSet presAssocID="{C8156183-6A07-4066-AAAF-5F0804B1F4D6}" presName="node" presStyleLbl="node1" presStyleIdx="5" presStyleCnt="6">
        <dgm:presLayoutVars>
          <dgm:bulletEnabled val="1"/>
        </dgm:presLayoutVars>
      </dgm:prSet>
      <dgm:spPr/>
    </dgm:pt>
  </dgm:ptLst>
  <dgm:cxnLst>
    <dgm:cxn modelId="{5CE1DD79-F964-40DA-83BA-653384BBB1B1}" srcId="{B0A58B5D-0CFB-492B-8E5F-DFDECFF9F1E1}" destId="{D1E82844-9199-43D6-8D9A-2837B718A1CD}" srcOrd="0" destOrd="0" parTransId="{7D8D1E55-D25B-4952-8B91-BCC161A9FC4A}" sibTransId="{7C8AC609-D005-4549-875A-DEC7D41DE33C}"/>
    <dgm:cxn modelId="{0865C27A-3202-477D-9A29-735EA33A399B}" srcId="{D1E82844-9199-43D6-8D9A-2837B718A1CD}" destId="{A0DE4024-F72C-40B2-ACFD-0C00039FEB11}" srcOrd="0" destOrd="0" parTransId="{875F9341-98F4-4D2E-81B0-4A20A91FD850}" sibTransId="{A7B2DCF4-A248-4667-A389-69A11F5C15BA}"/>
    <dgm:cxn modelId="{66899CD4-7DF0-46AF-8266-2B4CAAAB0A31}" srcId="{B0A58B5D-0CFB-492B-8E5F-DFDECFF9F1E1}" destId="{338E20FA-346B-480A-8190-3944015BF98D}" srcOrd="1" destOrd="0" parTransId="{42995570-9859-4566-84D1-D9F1CDDFCF39}" sibTransId="{21F8EEDC-820E-4524-830E-1BAB33DEE27B}"/>
    <dgm:cxn modelId="{B44E1275-AEEE-4BD7-B5CD-5B5F031CA65C}" srcId="{338E20FA-346B-480A-8190-3944015BF98D}" destId="{FAD85E36-BC39-497A-8E3D-75ED4C52D57A}" srcOrd="0" destOrd="1" parTransId="{642DB361-3886-4010-872F-2463CB2178C7}" sibTransId="{348D98CE-133D-4A7F-A096-4FA425B07874}"/>
    <dgm:cxn modelId="{46C517A6-4FA5-48E2-AC2A-0B62D9267E07}" srcId="{B0A58B5D-0CFB-492B-8E5F-DFDECFF9F1E1}" destId="{EC057B89-79F0-4CB5-B9E6-47565A601EED}" srcOrd="2" destOrd="0" parTransId="{BFBA0061-42AF-4053-88EB-F353DA1F6A48}" sibTransId="{3C8904D8-68CD-4AEB-8DC4-5DC2030D8C98}"/>
    <dgm:cxn modelId="{FFF10E24-4C7A-4DF4-B715-5ED10DBDA216}" srcId="{B0A58B5D-0CFB-492B-8E5F-DFDECFF9F1E1}" destId="{772DB808-3C1D-4E1C-8020-E8D61F451429}" srcOrd="3" destOrd="0" parTransId="{D39F1BE8-944E-4C56-B880-7213BE1DEDDD}" sibTransId="{D7906E57-852A-4B17-935F-489D19587AE9}"/>
    <dgm:cxn modelId="{2C39E78F-4D01-4336-B057-20FAF99C0F79}" srcId="{772DB808-3C1D-4E1C-8020-E8D61F451429}" destId="{2A9ECEAF-1757-4D32-A2EA-3219983E6328}" srcOrd="0" destOrd="3" parTransId="{78178264-6BA8-47F0-BD36-50962142B00F}" sibTransId="{F4BC6A22-E4A8-40FE-9E0B-01B25D4BD1B7}"/>
    <dgm:cxn modelId="{84B72FF6-9BBE-4392-8412-9A91C5826EC3}" srcId="{B0A58B5D-0CFB-492B-8E5F-DFDECFF9F1E1}" destId="{36483F20-2B66-4834-BF30-2099A3F27224}" srcOrd="4" destOrd="0" parTransId="{20DFCFAA-D32F-45A8-99EE-720755A8DB49}" sibTransId="{8478A50F-2C7E-49BC-B5A2-8B12C9E01FFF}"/>
    <dgm:cxn modelId="{69067A18-5AD5-4316-A39A-E630483498A8}" srcId="{36483F20-2B66-4834-BF30-2099A3F27224}" destId="{D6FAC492-75AE-40B4-949D-72DB3202C0CE}" srcOrd="0" destOrd="4" parTransId="{B99C1D6F-C26E-48A2-9AC6-409EFDCB5DC7}" sibTransId="{39F74ACF-36FF-4AD3-9BD9-E52C3075BDB3}"/>
    <dgm:cxn modelId="{2358C7D1-7AA4-45D1-95B1-FD6CACEA8024}" srcId="{B0A58B5D-0CFB-492B-8E5F-DFDECFF9F1E1}" destId="{C8156183-6A07-4066-AAAF-5F0804B1F4D6}" srcOrd="5" destOrd="0" parTransId="{4793BFB4-075D-4573-BDFB-CA76D738F580}" sibTransId="{479B8B18-D85C-4293-8BBA-1B45DC748B3A}"/>
    <dgm:cxn modelId="{40D7FF60-A450-44BE-B86F-7D97C7887327}" type="presOf" srcId="{B0A58B5D-0CFB-492B-8E5F-DFDECFF9F1E1}" destId="{FB5E950C-C726-48DF-9AED-CF3EE2E52895}" srcOrd="0" destOrd="0" presId="urn:microsoft.com/office/officeart/2005/8/layout/bProcess3"/>
    <dgm:cxn modelId="{CFEB8A0B-EAF0-4A4A-AA6E-913AFC507C70}" type="presParOf" srcId="{FB5E950C-C726-48DF-9AED-CF3EE2E52895}" destId="{7E936EF2-9EB6-4714-B328-B4EB3997C381}" srcOrd="0" destOrd="0" presId="urn:microsoft.com/office/officeart/2005/8/layout/bProcess3"/>
    <dgm:cxn modelId="{A12B29CC-C441-40D4-B737-65E7A21B23AC}" type="presOf" srcId="{D1E82844-9199-43D6-8D9A-2837B718A1CD}" destId="{7E936EF2-9EB6-4714-B328-B4EB3997C381}" srcOrd="0" destOrd="0" presId="urn:microsoft.com/office/officeart/2005/8/layout/bProcess3"/>
    <dgm:cxn modelId="{882FC74B-66A4-4250-8C33-F2005D2EBCEE}" type="presOf" srcId="{A0DE4024-F72C-40B2-ACFD-0C00039FEB11}" destId="{7E936EF2-9EB6-4714-B328-B4EB3997C381}" srcOrd="0" destOrd="1" presId="urn:microsoft.com/office/officeart/2005/8/layout/bProcess3"/>
    <dgm:cxn modelId="{1C364D43-F8FC-4C0A-88C0-6495F32AE7E6}" type="presParOf" srcId="{FB5E950C-C726-48DF-9AED-CF3EE2E52895}" destId="{F1CE7030-EFB3-4134-A476-DB40FFC39136}" srcOrd="1" destOrd="0" presId="urn:microsoft.com/office/officeart/2005/8/layout/bProcess3"/>
    <dgm:cxn modelId="{C4C687CF-A094-43E4-983C-9A84AEA2D3A2}" type="presOf" srcId="{7C8AC609-D005-4549-875A-DEC7D41DE33C}" destId="{F1CE7030-EFB3-4134-A476-DB40FFC39136}" srcOrd="0" destOrd="0" presId="urn:microsoft.com/office/officeart/2005/8/layout/bProcess3"/>
    <dgm:cxn modelId="{34AB4157-6F8F-497D-A595-6F72D6C4E90F}" type="presParOf" srcId="{F1CE7030-EFB3-4134-A476-DB40FFC39136}" destId="{D29E8BCF-0910-44FB-8F0F-DB19B104E622}" srcOrd="0" destOrd="1" presId="urn:microsoft.com/office/officeart/2005/8/layout/bProcess3"/>
    <dgm:cxn modelId="{4C18FFBD-5698-4209-8547-C8F27B5EA808}" type="presOf" srcId="{7C8AC609-D005-4549-875A-DEC7D41DE33C}" destId="{D29E8BCF-0910-44FB-8F0F-DB19B104E622}" srcOrd="1" destOrd="0" presId="urn:microsoft.com/office/officeart/2005/8/layout/bProcess3"/>
    <dgm:cxn modelId="{7537FBF9-36C5-4C21-A62D-C89DDE2B8A1E}" type="presParOf" srcId="{FB5E950C-C726-48DF-9AED-CF3EE2E52895}" destId="{C51313AF-DB42-4C48-B762-44B2916F46CE}" srcOrd="2" destOrd="0" presId="urn:microsoft.com/office/officeart/2005/8/layout/bProcess3"/>
    <dgm:cxn modelId="{DAE3C89F-A431-465B-9055-A5366993578B}" type="presOf" srcId="{338E20FA-346B-480A-8190-3944015BF98D}" destId="{C51313AF-DB42-4C48-B762-44B2916F46CE}" srcOrd="0" destOrd="0" presId="urn:microsoft.com/office/officeart/2005/8/layout/bProcess3"/>
    <dgm:cxn modelId="{89398D12-0E5B-4962-B21A-67920BB50049}" type="presOf" srcId="{FAD85E36-BC39-497A-8E3D-75ED4C52D57A}" destId="{C51313AF-DB42-4C48-B762-44B2916F46CE}" srcOrd="0" destOrd="1" presId="urn:microsoft.com/office/officeart/2005/8/layout/bProcess3"/>
    <dgm:cxn modelId="{1E29D7E7-46CE-49C2-A169-0B14165B060B}" type="presParOf" srcId="{FB5E950C-C726-48DF-9AED-CF3EE2E52895}" destId="{467CB6A0-E9FC-4519-A233-238718C7C4B2}" srcOrd="3" destOrd="0" presId="urn:microsoft.com/office/officeart/2005/8/layout/bProcess3"/>
    <dgm:cxn modelId="{34305D42-C63D-4F40-9B1B-F902C81AE481}" type="presOf" srcId="{21F8EEDC-820E-4524-830E-1BAB33DEE27B}" destId="{467CB6A0-E9FC-4519-A233-238718C7C4B2}" srcOrd="0" destOrd="0" presId="urn:microsoft.com/office/officeart/2005/8/layout/bProcess3"/>
    <dgm:cxn modelId="{2C324F34-35C8-4FE7-8A8A-195B6B4CB09D}" type="presParOf" srcId="{467CB6A0-E9FC-4519-A233-238718C7C4B2}" destId="{C5E27437-0ECC-4573-9231-C8CC9B765E24}" srcOrd="0" destOrd="3" presId="urn:microsoft.com/office/officeart/2005/8/layout/bProcess3"/>
    <dgm:cxn modelId="{58834017-380F-4585-BE77-2FF9B030D2C8}" type="presOf" srcId="{21F8EEDC-820E-4524-830E-1BAB33DEE27B}" destId="{C5E27437-0ECC-4573-9231-C8CC9B765E24}" srcOrd="1" destOrd="0" presId="urn:microsoft.com/office/officeart/2005/8/layout/bProcess3"/>
    <dgm:cxn modelId="{89117AE0-0F4A-4458-A458-BFE6F4341644}" type="presParOf" srcId="{FB5E950C-C726-48DF-9AED-CF3EE2E52895}" destId="{F5827EAB-12ED-466C-B611-EA9AA2AE410C}" srcOrd="4" destOrd="0" presId="urn:microsoft.com/office/officeart/2005/8/layout/bProcess3"/>
    <dgm:cxn modelId="{EBC5AB05-8904-487B-A021-5D7A60926B14}" type="presOf" srcId="{EC057B89-79F0-4CB5-B9E6-47565A601EED}" destId="{F5827EAB-12ED-466C-B611-EA9AA2AE410C}" srcOrd="0" destOrd="0" presId="urn:microsoft.com/office/officeart/2005/8/layout/bProcess3"/>
    <dgm:cxn modelId="{D99C12AE-4F40-48E4-8BBA-474C94513AA3}" type="presParOf" srcId="{FB5E950C-C726-48DF-9AED-CF3EE2E52895}" destId="{CCA85EBA-9494-4E2F-B677-C4470159C3C1}" srcOrd="5" destOrd="0" presId="urn:microsoft.com/office/officeart/2005/8/layout/bProcess3"/>
    <dgm:cxn modelId="{348541BD-202B-4B65-8B5F-04105D464CA8}" type="presOf" srcId="{3C8904D8-68CD-4AEB-8DC4-5DC2030D8C98}" destId="{CCA85EBA-9494-4E2F-B677-C4470159C3C1}" srcOrd="0" destOrd="0" presId="urn:microsoft.com/office/officeart/2005/8/layout/bProcess3"/>
    <dgm:cxn modelId="{77E5DB5F-208F-4025-8803-911FEF78065E}" type="presParOf" srcId="{CCA85EBA-9494-4E2F-B677-C4470159C3C1}" destId="{F5D32038-9673-40CD-A8FA-64F1521F8487}" srcOrd="0" destOrd="5" presId="urn:microsoft.com/office/officeart/2005/8/layout/bProcess3"/>
    <dgm:cxn modelId="{019C88DE-6D5B-40F2-B35B-8BDD71F8EB77}" type="presOf" srcId="{3C8904D8-68CD-4AEB-8DC4-5DC2030D8C98}" destId="{F5D32038-9673-40CD-A8FA-64F1521F8487}" srcOrd="1" destOrd="0" presId="urn:microsoft.com/office/officeart/2005/8/layout/bProcess3"/>
    <dgm:cxn modelId="{D14A01D2-77A0-44D3-9E94-F77D5BAD2FB6}" type="presParOf" srcId="{FB5E950C-C726-48DF-9AED-CF3EE2E52895}" destId="{88EE6A1E-2ABA-4026-BDDE-873843AF04A8}" srcOrd="6" destOrd="0" presId="urn:microsoft.com/office/officeart/2005/8/layout/bProcess3"/>
    <dgm:cxn modelId="{B93B09CC-AB79-477A-BCAB-98FC27A62BA9}" type="presOf" srcId="{772DB808-3C1D-4E1C-8020-E8D61F451429}" destId="{88EE6A1E-2ABA-4026-BDDE-873843AF04A8}" srcOrd="0" destOrd="0" presId="urn:microsoft.com/office/officeart/2005/8/layout/bProcess3"/>
    <dgm:cxn modelId="{45A88010-55B5-4744-BCDC-2B51CB3811CD}" type="presOf" srcId="{2A9ECEAF-1757-4D32-A2EA-3219983E6328}" destId="{88EE6A1E-2ABA-4026-BDDE-873843AF04A8}" srcOrd="0" destOrd="1" presId="urn:microsoft.com/office/officeart/2005/8/layout/bProcess3"/>
    <dgm:cxn modelId="{B890F0C0-9A58-45CB-A430-2151601C49A0}" type="presParOf" srcId="{FB5E950C-C726-48DF-9AED-CF3EE2E52895}" destId="{31218E0A-9827-4CFB-B291-34BF80D8CA1C}" srcOrd="7" destOrd="0" presId="urn:microsoft.com/office/officeart/2005/8/layout/bProcess3"/>
    <dgm:cxn modelId="{496C7052-9218-4E9C-A644-8CD287DBC437}" type="presOf" srcId="{D7906E57-852A-4B17-935F-489D19587AE9}" destId="{31218E0A-9827-4CFB-B291-34BF80D8CA1C}" srcOrd="0" destOrd="0" presId="urn:microsoft.com/office/officeart/2005/8/layout/bProcess3"/>
    <dgm:cxn modelId="{1FA9BE12-B351-4C46-B0C4-9987FA8AD72F}" type="presParOf" srcId="{31218E0A-9827-4CFB-B291-34BF80D8CA1C}" destId="{BB1AB4BC-AD96-4E9B-BAC1-9382CEA308B9}" srcOrd="0" destOrd="7" presId="urn:microsoft.com/office/officeart/2005/8/layout/bProcess3"/>
    <dgm:cxn modelId="{0095D7DC-D616-4DFE-9473-D5ED5F2ED992}" type="presOf" srcId="{D7906E57-852A-4B17-935F-489D19587AE9}" destId="{BB1AB4BC-AD96-4E9B-BAC1-9382CEA308B9}" srcOrd="1" destOrd="0" presId="urn:microsoft.com/office/officeart/2005/8/layout/bProcess3"/>
    <dgm:cxn modelId="{339B98BC-2937-45D0-9644-EA755700A5DD}" type="presParOf" srcId="{FB5E950C-C726-48DF-9AED-CF3EE2E52895}" destId="{81E46F42-BD2D-478C-B7DE-809764406CC5}" srcOrd="8" destOrd="0" presId="urn:microsoft.com/office/officeart/2005/8/layout/bProcess3"/>
    <dgm:cxn modelId="{EA283B4A-B87C-4F6B-A94B-AFD093D23A3D}" type="presOf" srcId="{36483F20-2B66-4834-BF30-2099A3F27224}" destId="{81E46F42-BD2D-478C-B7DE-809764406CC5}" srcOrd="0" destOrd="0" presId="urn:microsoft.com/office/officeart/2005/8/layout/bProcess3"/>
    <dgm:cxn modelId="{5FED4758-75B1-4774-97FB-3459A3016554}" type="presOf" srcId="{D6FAC492-75AE-40B4-949D-72DB3202C0CE}" destId="{81E46F42-BD2D-478C-B7DE-809764406CC5}" srcOrd="0" destOrd="1" presId="urn:microsoft.com/office/officeart/2005/8/layout/bProcess3"/>
    <dgm:cxn modelId="{27985E73-D1A3-4447-B17C-396864F7A05D}" type="presParOf" srcId="{FB5E950C-C726-48DF-9AED-CF3EE2E52895}" destId="{CFCA4D25-382C-4A2C-A68F-A90F8CA6C255}" srcOrd="9" destOrd="0" presId="urn:microsoft.com/office/officeart/2005/8/layout/bProcess3"/>
    <dgm:cxn modelId="{4C8F12D5-016B-45D9-942D-1A5A44785418}" type="presOf" srcId="{8478A50F-2C7E-49BC-B5A2-8B12C9E01FFF}" destId="{CFCA4D25-382C-4A2C-A68F-A90F8CA6C255}" srcOrd="0" destOrd="0" presId="urn:microsoft.com/office/officeart/2005/8/layout/bProcess3"/>
    <dgm:cxn modelId="{F7FF7A9C-C720-48A9-862F-F581BF9B2A5A}" type="presParOf" srcId="{CFCA4D25-382C-4A2C-A68F-A90F8CA6C255}" destId="{127BDF27-63DE-468B-AE40-4AB09CFDD7A7}" srcOrd="0" destOrd="9" presId="urn:microsoft.com/office/officeart/2005/8/layout/bProcess3"/>
    <dgm:cxn modelId="{1D0427C5-0F2C-4D6A-BD2B-CFE10446EB1A}" type="presOf" srcId="{8478A50F-2C7E-49BC-B5A2-8B12C9E01FFF}" destId="{127BDF27-63DE-468B-AE40-4AB09CFDD7A7}" srcOrd="1" destOrd="0" presId="urn:microsoft.com/office/officeart/2005/8/layout/bProcess3"/>
    <dgm:cxn modelId="{5081B972-0005-4E1B-9363-67787C33D4F7}" type="presParOf" srcId="{FB5E950C-C726-48DF-9AED-CF3EE2E52895}" destId="{61D6CA62-C711-431C-B200-16E17DD56B64}" srcOrd="10" destOrd="0" presId="urn:microsoft.com/office/officeart/2005/8/layout/bProcess3"/>
    <dgm:cxn modelId="{9CAD6DA0-0E57-4B97-94C7-380B4F650EE3}" type="presOf" srcId="{C8156183-6A07-4066-AAAF-5F0804B1F4D6}" destId="{61D6CA62-C711-431C-B200-16E17DD56B64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59B7CE-E393-47CB-92D3-B08D4146CA7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557E1B-5AD8-4F13-946F-0DF22061D304}">
      <dgm:prSet phldrT="[文本]"/>
      <dgm:spPr/>
      <dgm:t>
        <a:bodyPr/>
        <a:lstStyle/>
        <a:p>
          <a:r>
            <a:rPr lang="zh-CN" altLang="en-US" dirty="0"/>
            <a:t>自动性</a:t>
          </a:r>
        </a:p>
      </dgm:t>
    </dgm:pt>
    <dgm:pt modelId="{1C140049-247E-460D-BA19-663CC4524694}" cxnId="{9B062766-9F54-4067-817F-AF52CBA0C751}" type="parTrans">
      <dgm:prSet/>
      <dgm:spPr/>
      <dgm:t>
        <a:bodyPr/>
        <a:lstStyle/>
        <a:p>
          <a:endParaRPr lang="zh-CN" altLang="en-US"/>
        </a:p>
      </dgm:t>
    </dgm:pt>
    <dgm:pt modelId="{EDA6CA20-4E16-42FA-9777-7212CDB92D8B}" cxnId="{9B062766-9F54-4067-817F-AF52CBA0C751}" type="sibTrans">
      <dgm:prSet/>
      <dgm:spPr/>
      <dgm:t>
        <a:bodyPr/>
        <a:lstStyle/>
        <a:p>
          <a:endParaRPr lang="zh-CN" altLang="en-US"/>
        </a:p>
      </dgm:t>
    </dgm:pt>
    <dgm:pt modelId="{7DE61583-13A5-4906-9ED0-02CE3D960652}">
      <dgm:prSet phldrT="[文本]"/>
      <dgm:spPr/>
      <dgm:t>
        <a:bodyPr/>
        <a:lstStyle/>
        <a:p>
          <a:r>
            <a:rPr lang="zh-CN" altLang="en-US" dirty="0"/>
            <a:t>顺序性</a:t>
          </a:r>
        </a:p>
      </dgm:t>
    </dgm:pt>
    <dgm:pt modelId="{E3FF207D-B0CE-4528-B495-2AA31B9D3B97}" cxnId="{8AF87324-60C8-40EA-BD30-F49E1C180CCA}" type="parTrans">
      <dgm:prSet/>
      <dgm:spPr/>
      <dgm:t>
        <a:bodyPr/>
        <a:lstStyle/>
        <a:p>
          <a:endParaRPr lang="zh-CN" altLang="en-US"/>
        </a:p>
      </dgm:t>
    </dgm:pt>
    <dgm:pt modelId="{8F066881-90F6-4A10-84D7-43C1ECB8AB89}" cxnId="{8AF87324-60C8-40EA-BD30-F49E1C180CCA}" type="sibTrans">
      <dgm:prSet/>
      <dgm:spPr/>
      <dgm:t>
        <a:bodyPr/>
        <a:lstStyle/>
        <a:p>
          <a:endParaRPr lang="zh-CN" altLang="en-US"/>
        </a:p>
      </dgm:t>
    </dgm:pt>
    <dgm:pt modelId="{317278FA-AF50-4873-8F0A-CE8568CD1C43}">
      <dgm:prSet phldrT="[文本]"/>
      <dgm:spPr/>
      <dgm:t>
        <a:bodyPr/>
        <a:lstStyle/>
        <a:p>
          <a:r>
            <a:rPr lang="zh-CN" altLang="en-US" dirty="0"/>
            <a:t>单道性</a:t>
          </a:r>
        </a:p>
      </dgm:t>
    </dgm:pt>
    <dgm:pt modelId="{B3F2DDB2-9BE9-4129-82C4-8DE1E1EEAC4E}" cxnId="{672F5E70-3FEC-4C26-8C28-F0397EB2ABD2}" type="parTrans">
      <dgm:prSet/>
      <dgm:spPr/>
      <dgm:t>
        <a:bodyPr/>
        <a:lstStyle/>
        <a:p>
          <a:endParaRPr lang="zh-CN" altLang="en-US"/>
        </a:p>
      </dgm:t>
    </dgm:pt>
    <dgm:pt modelId="{F6B2C230-50C3-4E37-8F44-AA7E07E1A91C}" cxnId="{672F5E70-3FEC-4C26-8C28-F0397EB2ABD2}" type="sibTrans">
      <dgm:prSet/>
      <dgm:spPr/>
      <dgm:t>
        <a:bodyPr/>
        <a:lstStyle/>
        <a:p>
          <a:endParaRPr lang="zh-CN" altLang="en-US"/>
        </a:p>
      </dgm:t>
    </dgm:pt>
    <dgm:pt modelId="{BF541138-70F4-4F09-972B-4A3AD0874520}" type="pres">
      <dgm:prSet presAssocID="{0159B7CE-E393-47CB-92D3-B08D4146CA72}" presName="diagram" presStyleCnt="0">
        <dgm:presLayoutVars>
          <dgm:dir/>
          <dgm:resizeHandles val="exact"/>
        </dgm:presLayoutVars>
      </dgm:prSet>
      <dgm:spPr/>
    </dgm:pt>
    <dgm:pt modelId="{228D75A9-F25C-465B-A838-62F25125CFF9}" type="pres">
      <dgm:prSet presAssocID="{FC557E1B-5AD8-4F13-946F-0DF22061D304}" presName="node" presStyleLbl="node1" presStyleIdx="0" presStyleCnt="3">
        <dgm:presLayoutVars>
          <dgm:bulletEnabled val="1"/>
        </dgm:presLayoutVars>
      </dgm:prSet>
      <dgm:spPr/>
    </dgm:pt>
    <dgm:pt modelId="{6C8E1AC2-F32D-4BCA-9F35-4325241DA452}" type="pres">
      <dgm:prSet presAssocID="{EDA6CA20-4E16-42FA-9777-7212CDB92D8B}" presName="sibTrans" presStyleCnt="0"/>
      <dgm:spPr/>
    </dgm:pt>
    <dgm:pt modelId="{316FEE38-25DF-4904-8358-BFB0C0BA16CA}" type="pres">
      <dgm:prSet presAssocID="{7DE61583-13A5-4906-9ED0-02CE3D960652}" presName="node" presStyleLbl="node1" presStyleIdx="1" presStyleCnt="3">
        <dgm:presLayoutVars>
          <dgm:bulletEnabled val="1"/>
        </dgm:presLayoutVars>
      </dgm:prSet>
      <dgm:spPr/>
    </dgm:pt>
    <dgm:pt modelId="{A4800C30-087F-4401-96DB-013986380925}" type="pres">
      <dgm:prSet presAssocID="{8F066881-90F6-4A10-84D7-43C1ECB8AB89}" presName="sibTrans" presStyleCnt="0"/>
      <dgm:spPr/>
    </dgm:pt>
    <dgm:pt modelId="{94F9B0BD-B08D-4416-B45E-7410598658FC}" type="pres">
      <dgm:prSet presAssocID="{317278FA-AF50-4873-8F0A-CE8568CD1C43}" presName="node" presStyleLbl="node1" presStyleIdx="2" presStyleCnt="3">
        <dgm:presLayoutVars>
          <dgm:bulletEnabled val="1"/>
        </dgm:presLayoutVars>
      </dgm:prSet>
      <dgm:spPr/>
    </dgm:pt>
  </dgm:ptLst>
  <dgm:cxnLst>
    <dgm:cxn modelId="{8AF87324-60C8-40EA-BD30-F49E1C180CCA}" srcId="{0159B7CE-E393-47CB-92D3-B08D4146CA72}" destId="{7DE61583-13A5-4906-9ED0-02CE3D960652}" srcOrd="1" destOrd="0" parTransId="{E3FF207D-B0CE-4528-B495-2AA31B9D3B97}" sibTransId="{8F066881-90F6-4A10-84D7-43C1ECB8AB89}"/>
    <dgm:cxn modelId="{C6500426-EAE2-4000-A823-F11C6B6F05F1}" type="presOf" srcId="{0159B7CE-E393-47CB-92D3-B08D4146CA72}" destId="{BF541138-70F4-4F09-972B-4A3AD0874520}" srcOrd="0" destOrd="0" presId="urn:microsoft.com/office/officeart/2005/8/layout/default"/>
    <dgm:cxn modelId="{F262802F-24A6-4AD4-926E-2FF4647FDBBC}" type="presOf" srcId="{FC557E1B-5AD8-4F13-946F-0DF22061D304}" destId="{228D75A9-F25C-465B-A838-62F25125CFF9}" srcOrd="0" destOrd="0" presId="urn:microsoft.com/office/officeart/2005/8/layout/default"/>
    <dgm:cxn modelId="{9B062766-9F54-4067-817F-AF52CBA0C751}" srcId="{0159B7CE-E393-47CB-92D3-B08D4146CA72}" destId="{FC557E1B-5AD8-4F13-946F-0DF22061D304}" srcOrd="0" destOrd="0" parTransId="{1C140049-247E-460D-BA19-663CC4524694}" sibTransId="{EDA6CA20-4E16-42FA-9777-7212CDB92D8B}"/>
    <dgm:cxn modelId="{672F5E70-3FEC-4C26-8C28-F0397EB2ABD2}" srcId="{0159B7CE-E393-47CB-92D3-B08D4146CA72}" destId="{317278FA-AF50-4873-8F0A-CE8568CD1C43}" srcOrd="2" destOrd="0" parTransId="{B3F2DDB2-9BE9-4129-82C4-8DE1E1EEAC4E}" sibTransId="{F6B2C230-50C3-4E37-8F44-AA7E07E1A91C}"/>
    <dgm:cxn modelId="{74916177-098C-4EFC-81E6-99C41AB10D16}" type="presOf" srcId="{7DE61583-13A5-4906-9ED0-02CE3D960652}" destId="{316FEE38-25DF-4904-8358-BFB0C0BA16CA}" srcOrd="0" destOrd="0" presId="urn:microsoft.com/office/officeart/2005/8/layout/default"/>
    <dgm:cxn modelId="{B77B16B3-414F-4A6C-8856-7F6BAA037928}" type="presOf" srcId="{317278FA-AF50-4873-8F0A-CE8568CD1C43}" destId="{94F9B0BD-B08D-4416-B45E-7410598658FC}" srcOrd="0" destOrd="0" presId="urn:microsoft.com/office/officeart/2005/8/layout/default"/>
    <dgm:cxn modelId="{672624A8-D8C2-4779-B142-56A9AB34D65E}" type="presParOf" srcId="{BF541138-70F4-4F09-972B-4A3AD0874520}" destId="{228D75A9-F25C-465B-A838-62F25125CFF9}" srcOrd="0" destOrd="0" presId="urn:microsoft.com/office/officeart/2005/8/layout/default"/>
    <dgm:cxn modelId="{00387E91-6F2A-4783-83E7-5DF67E5E7D56}" type="presParOf" srcId="{BF541138-70F4-4F09-972B-4A3AD0874520}" destId="{6C8E1AC2-F32D-4BCA-9F35-4325241DA452}" srcOrd="1" destOrd="0" presId="urn:microsoft.com/office/officeart/2005/8/layout/default"/>
    <dgm:cxn modelId="{14C3707D-5F8B-4E64-B242-F4646105E7CE}" type="presParOf" srcId="{BF541138-70F4-4F09-972B-4A3AD0874520}" destId="{316FEE38-25DF-4904-8358-BFB0C0BA16CA}" srcOrd="2" destOrd="0" presId="urn:microsoft.com/office/officeart/2005/8/layout/default"/>
    <dgm:cxn modelId="{617C2B3D-3232-4EF4-9590-DF563749CA22}" type="presParOf" srcId="{BF541138-70F4-4F09-972B-4A3AD0874520}" destId="{A4800C30-087F-4401-96DB-013986380925}" srcOrd="3" destOrd="0" presId="urn:microsoft.com/office/officeart/2005/8/layout/default"/>
    <dgm:cxn modelId="{10C00311-60DF-4588-89FC-8A04FAFB26B2}" type="presParOf" srcId="{BF541138-70F4-4F09-972B-4A3AD0874520}" destId="{94F9B0BD-B08D-4416-B45E-7410598658F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AAD69F0-F48F-4CB0-B615-B16CE5D078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7F6D84-D29D-4330-B240-3475E90B929D}">
      <dgm:prSet custT="1"/>
      <dgm:spPr/>
      <dgm:t>
        <a:bodyPr/>
        <a:lstStyle/>
        <a:p>
          <a:r>
            <a:rPr lang="en-US" sz="2400" dirty="0"/>
            <a:t>CPU</a:t>
          </a:r>
          <a:r>
            <a:rPr lang="zh-CN" sz="2400" dirty="0"/>
            <a:t>和</a:t>
          </a:r>
          <a:r>
            <a:rPr lang="en-US" sz="2400" dirty="0"/>
            <a:t>I/O</a:t>
          </a:r>
          <a:r>
            <a:rPr lang="zh-CN" sz="2400" dirty="0"/>
            <a:t>设备使用忙闲不均</a:t>
          </a:r>
        </a:p>
      </dgm:t>
    </dgm:pt>
    <dgm:pt modelId="{EC230A07-7D05-4CEE-B9E5-FD8979BCF972}" cxnId="{B394A237-62C1-44F6-B25D-1B8F047B713C}" type="parTrans">
      <dgm:prSet/>
      <dgm:spPr/>
      <dgm:t>
        <a:bodyPr/>
        <a:lstStyle/>
        <a:p>
          <a:endParaRPr lang="zh-CN" altLang="en-US" sz="2000"/>
        </a:p>
      </dgm:t>
    </dgm:pt>
    <dgm:pt modelId="{58602EB7-10F4-46D9-87A7-265865AA3AD2}" cxnId="{B394A237-62C1-44F6-B25D-1B8F047B713C}" type="sibTrans">
      <dgm:prSet/>
      <dgm:spPr/>
      <dgm:t>
        <a:bodyPr/>
        <a:lstStyle/>
        <a:p>
          <a:endParaRPr lang="zh-CN" altLang="en-US" sz="2000"/>
        </a:p>
      </dgm:t>
    </dgm:pt>
    <dgm:pt modelId="{6FCF2FCA-52AF-430E-A8D7-3070591A7306}">
      <dgm:prSet custT="1"/>
      <dgm:spPr/>
      <dgm:t>
        <a:bodyPr/>
        <a:lstStyle/>
        <a:p>
          <a:r>
            <a:rPr lang="zh-CN" altLang="en-US" sz="2000"/>
            <a:t>对计算为主的作业，外设空闲；</a:t>
          </a:r>
        </a:p>
      </dgm:t>
    </dgm:pt>
    <dgm:pt modelId="{1B5411BD-BE70-4FAC-8843-E46CC0E62F58}" cxnId="{55683898-F084-4A49-A32A-C704C6444DDE}" type="parTrans">
      <dgm:prSet/>
      <dgm:spPr/>
      <dgm:t>
        <a:bodyPr/>
        <a:lstStyle/>
        <a:p>
          <a:endParaRPr lang="zh-CN" altLang="en-US" sz="2000"/>
        </a:p>
      </dgm:t>
    </dgm:pt>
    <dgm:pt modelId="{174525AD-E35B-4206-8CEA-C4216D1CC5C9}" cxnId="{55683898-F084-4A49-A32A-C704C6444DDE}" type="sibTrans">
      <dgm:prSet/>
      <dgm:spPr/>
      <dgm:t>
        <a:bodyPr/>
        <a:lstStyle/>
        <a:p>
          <a:endParaRPr lang="zh-CN" altLang="en-US" sz="2000"/>
        </a:p>
      </dgm:t>
    </dgm:pt>
    <dgm:pt modelId="{6ED6DA80-0574-4D60-8E78-BA8CA8368793}">
      <dgm:prSet custT="1"/>
      <dgm:spPr/>
      <dgm:t>
        <a:bodyPr/>
        <a:lstStyle/>
        <a:p>
          <a:r>
            <a:rPr lang="zh-CN" sz="2000"/>
            <a:t>对</a:t>
          </a:r>
          <a:r>
            <a:rPr lang="en-US" sz="2000"/>
            <a:t>I/O</a:t>
          </a:r>
          <a:r>
            <a:rPr lang="zh-CN" sz="2000"/>
            <a:t>为主的作业，</a:t>
          </a:r>
          <a:r>
            <a:rPr lang="en-US" sz="2000"/>
            <a:t>CPU</a:t>
          </a:r>
          <a:r>
            <a:rPr lang="zh-CN" sz="2000"/>
            <a:t>空闲；</a:t>
          </a:r>
        </a:p>
      </dgm:t>
    </dgm:pt>
    <dgm:pt modelId="{3B34785A-B125-4136-9503-14E4C0E1CA9B}" cxnId="{BD891E2D-6C22-45EF-8AD6-2B7A922BB682}" type="parTrans">
      <dgm:prSet/>
      <dgm:spPr/>
      <dgm:t>
        <a:bodyPr/>
        <a:lstStyle/>
        <a:p>
          <a:endParaRPr lang="zh-CN" altLang="en-US" sz="2000"/>
        </a:p>
      </dgm:t>
    </dgm:pt>
    <dgm:pt modelId="{3A9186A6-DA17-4FC0-9C06-A9BEA7DB53AD}" cxnId="{BD891E2D-6C22-45EF-8AD6-2B7A922BB682}" type="sibTrans">
      <dgm:prSet/>
      <dgm:spPr/>
      <dgm:t>
        <a:bodyPr/>
        <a:lstStyle/>
        <a:p>
          <a:endParaRPr lang="zh-CN" altLang="en-US" sz="2000"/>
        </a:p>
      </dgm:t>
    </dgm:pt>
    <dgm:pt modelId="{F275A542-8405-49EB-8548-B20191D4F94B}">
      <dgm:prSet custT="1"/>
      <dgm:spPr/>
      <dgm:t>
        <a:bodyPr/>
        <a:lstStyle/>
        <a:p>
          <a:r>
            <a:rPr lang="zh-CN" sz="2000" dirty="0"/>
            <a:t>在单道批处理系统中，</a:t>
          </a:r>
          <a:r>
            <a:rPr lang="zh-CN" sz="2000" b="1" dirty="0">
              <a:solidFill>
                <a:srgbClr val="FF0000"/>
              </a:solidFill>
            </a:rPr>
            <a:t>内存中仅有一道作业，</a:t>
          </a:r>
          <a:r>
            <a:rPr lang="zh-CN" altLang="en-US" sz="2000" b="1" dirty="0">
              <a:solidFill>
                <a:srgbClr val="FF0000"/>
              </a:solidFill>
            </a:rPr>
            <a:t>每次程序在运行中发出</a:t>
          </a:r>
          <a:r>
            <a:rPr lang="en-US" altLang="zh-CN" sz="2000" b="1" dirty="0">
              <a:solidFill>
                <a:srgbClr val="FF0000"/>
              </a:solidFill>
            </a:rPr>
            <a:t>I/O</a:t>
          </a:r>
          <a:r>
            <a:rPr lang="zh-CN" altLang="en-US" sz="2000" b="1" dirty="0">
              <a:solidFill>
                <a:srgbClr val="FF0000"/>
              </a:solidFill>
            </a:rPr>
            <a:t>请求，</a:t>
          </a:r>
          <a:r>
            <a:rPr lang="en-US" altLang="zh-CN" sz="2000" b="1" dirty="0">
              <a:solidFill>
                <a:srgbClr val="FF0000"/>
              </a:solidFill>
            </a:rPr>
            <a:t>CPU</a:t>
          </a:r>
          <a:r>
            <a:rPr lang="zh-CN" altLang="en-US" sz="2000" b="1" dirty="0">
              <a:solidFill>
                <a:srgbClr val="FF0000"/>
              </a:solidFill>
            </a:rPr>
            <a:t>都处于等待状态，</a:t>
          </a:r>
          <a:r>
            <a:rPr lang="zh-CN" sz="2000" b="1" dirty="0">
              <a:solidFill>
                <a:srgbClr val="FF0000"/>
              </a:solidFill>
            </a:rPr>
            <a:t>无法充分利用所有资源（比如</a:t>
          </a:r>
          <a:r>
            <a:rPr lang="en-US" altLang="zh-CN" sz="2000" b="1" dirty="0">
              <a:solidFill>
                <a:srgbClr val="FF0000"/>
              </a:solidFill>
            </a:rPr>
            <a:t>CPU</a:t>
          </a:r>
          <a:r>
            <a:rPr lang="zh-CN" altLang="en-US" sz="2000" b="1" dirty="0">
              <a:solidFill>
                <a:srgbClr val="FF0000"/>
              </a:solidFill>
            </a:rPr>
            <a:t>和</a:t>
          </a:r>
          <a:r>
            <a:rPr lang="zh-CN" sz="2000" b="1" dirty="0">
              <a:solidFill>
                <a:srgbClr val="FF0000"/>
              </a:solidFill>
            </a:rPr>
            <a:t>内存），致使系统性能较差。</a:t>
          </a:r>
        </a:p>
      </dgm:t>
    </dgm:pt>
    <dgm:pt modelId="{96D19994-3412-4670-814F-FCDBB7DA82AD}" cxnId="{D7CFEA16-7899-4117-9E7C-21D04F8E9EC6}" type="parTrans">
      <dgm:prSet/>
      <dgm:spPr/>
      <dgm:t>
        <a:bodyPr/>
        <a:lstStyle/>
        <a:p>
          <a:endParaRPr lang="zh-CN" altLang="en-US" sz="2000"/>
        </a:p>
      </dgm:t>
    </dgm:pt>
    <dgm:pt modelId="{F3EBDAC7-2E9C-41CE-A687-0F45200885F4}" cxnId="{D7CFEA16-7899-4117-9E7C-21D04F8E9EC6}" type="sibTrans">
      <dgm:prSet/>
      <dgm:spPr/>
      <dgm:t>
        <a:bodyPr/>
        <a:lstStyle/>
        <a:p>
          <a:endParaRPr lang="zh-CN" altLang="en-US" sz="2000"/>
        </a:p>
      </dgm:t>
    </dgm:pt>
    <dgm:pt modelId="{D409DD5F-73E8-416E-A9BE-9667E11E4A8B}">
      <dgm:prSet custT="1"/>
      <dgm:spPr/>
      <dgm:t>
        <a:bodyPr/>
        <a:lstStyle/>
        <a:p>
          <a:r>
            <a:rPr lang="zh-CN" sz="2000" dirty="0"/>
            <a:t>为进一步提高效率，在</a:t>
          </a:r>
          <a:r>
            <a:rPr lang="en-US" sz="2000" dirty="0"/>
            <a:t>60</a:t>
          </a:r>
          <a:r>
            <a:rPr lang="zh-CN" sz="2000" dirty="0"/>
            <a:t>年代中期又引入多道程序设计技术，由此形成了多道批处理系统。</a:t>
          </a:r>
        </a:p>
      </dgm:t>
    </dgm:pt>
    <dgm:pt modelId="{86952BB7-0171-4A9F-BACE-113BD48DD604}" cxnId="{4FEBE17D-5748-46B9-893F-5E1ED921109B}" type="parTrans">
      <dgm:prSet/>
      <dgm:spPr/>
      <dgm:t>
        <a:bodyPr/>
        <a:lstStyle/>
        <a:p>
          <a:endParaRPr lang="zh-CN" altLang="en-US" sz="2000"/>
        </a:p>
      </dgm:t>
    </dgm:pt>
    <dgm:pt modelId="{9D206DDC-E265-4368-946E-AD826DC7BBBE}" cxnId="{4FEBE17D-5748-46B9-893F-5E1ED921109B}" type="sibTrans">
      <dgm:prSet/>
      <dgm:spPr/>
      <dgm:t>
        <a:bodyPr/>
        <a:lstStyle/>
        <a:p>
          <a:endParaRPr lang="zh-CN" altLang="en-US" sz="2000"/>
        </a:p>
      </dgm:t>
    </dgm:pt>
    <dgm:pt modelId="{CC870EFA-B8B4-4C73-8955-6F11DE56DE48}">
      <dgm:prSet custT="1"/>
      <dgm:spPr/>
      <dgm:t>
        <a:bodyPr/>
        <a:lstStyle/>
        <a:p>
          <a:r>
            <a:rPr lang="zh-CN" altLang="en-US" sz="2400" dirty="0"/>
            <a:t>单道性</a:t>
          </a:r>
        </a:p>
      </dgm:t>
    </dgm:pt>
    <dgm:pt modelId="{8E0BC904-D307-4E94-B880-06C80C2AF870}" cxnId="{0999C0A9-C435-476F-8196-B079E8DA2083}" type="parTrans">
      <dgm:prSet/>
      <dgm:spPr/>
      <dgm:t>
        <a:bodyPr/>
        <a:lstStyle/>
        <a:p>
          <a:endParaRPr lang="zh-CN" altLang="en-US" sz="2000"/>
        </a:p>
      </dgm:t>
    </dgm:pt>
    <dgm:pt modelId="{D4F1B85E-2A92-4619-BC59-C2D11601FB49}" cxnId="{0999C0A9-C435-476F-8196-B079E8DA2083}" type="sibTrans">
      <dgm:prSet/>
      <dgm:spPr/>
      <dgm:t>
        <a:bodyPr/>
        <a:lstStyle/>
        <a:p>
          <a:endParaRPr lang="zh-CN" altLang="en-US" sz="2000"/>
        </a:p>
      </dgm:t>
    </dgm:pt>
    <dgm:pt modelId="{4C46DE86-186E-478B-BBF9-2535E1B0B6C5}">
      <dgm:prSet custT="1"/>
      <dgm:spPr/>
      <dgm:t>
        <a:bodyPr/>
        <a:lstStyle/>
        <a:p>
          <a:r>
            <a:rPr lang="zh-CN" altLang="en-US" sz="2400" dirty="0"/>
            <a:t>迈向多道</a:t>
          </a:r>
        </a:p>
      </dgm:t>
    </dgm:pt>
    <dgm:pt modelId="{F05C19C4-CBB3-4D7F-B338-261FB0355B6A}" cxnId="{3DA87A0C-6554-4EBB-B7E6-1E6A96002F9E}" type="parTrans">
      <dgm:prSet/>
      <dgm:spPr/>
      <dgm:t>
        <a:bodyPr/>
        <a:lstStyle/>
        <a:p>
          <a:endParaRPr lang="zh-CN" altLang="en-US" sz="2000"/>
        </a:p>
      </dgm:t>
    </dgm:pt>
    <dgm:pt modelId="{65AC934C-AE19-4D92-9F64-B620E894C7F7}" cxnId="{3DA87A0C-6554-4EBB-B7E6-1E6A96002F9E}" type="sibTrans">
      <dgm:prSet/>
      <dgm:spPr/>
      <dgm:t>
        <a:bodyPr/>
        <a:lstStyle/>
        <a:p>
          <a:endParaRPr lang="zh-CN" altLang="en-US" sz="2000"/>
        </a:p>
      </dgm:t>
    </dgm:pt>
    <dgm:pt modelId="{31039D68-FE08-43E4-BEC9-D65AA149BD5C}" type="pres">
      <dgm:prSet presAssocID="{5AAD69F0-F48F-4CB0-B615-B16CE5D0785D}" presName="linear" presStyleCnt="0">
        <dgm:presLayoutVars>
          <dgm:animLvl val="lvl"/>
          <dgm:resizeHandles val="exact"/>
        </dgm:presLayoutVars>
      </dgm:prSet>
      <dgm:spPr/>
    </dgm:pt>
    <dgm:pt modelId="{FCFD60BB-B826-4454-8D13-A67C2320C07B}" type="pres">
      <dgm:prSet presAssocID="{CC870EFA-B8B4-4C73-8955-6F11DE56DE4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CA46D-F2DA-4448-9927-2C5E9A95081C}" type="pres">
      <dgm:prSet presAssocID="{CC870EFA-B8B4-4C73-8955-6F11DE56DE48}" presName="childText" presStyleLbl="revTx" presStyleIdx="0" presStyleCnt="3">
        <dgm:presLayoutVars>
          <dgm:bulletEnabled val="1"/>
        </dgm:presLayoutVars>
      </dgm:prSet>
      <dgm:spPr/>
    </dgm:pt>
    <dgm:pt modelId="{F059A531-5AE0-421F-81DB-D8640452303E}" type="pres">
      <dgm:prSet presAssocID="{3A7F6D84-D29D-4330-B240-3475E90B92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1D20D1-6E6F-4B06-B792-068AEBB3CA5B}" type="pres">
      <dgm:prSet presAssocID="{3A7F6D84-D29D-4330-B240-3475E90B929D}" presName="childText" presStyleLbl="revTx" presStyleIdx="1" presStyleCnt="3">
        <dgm:presLayoutVars>
          <dgm:bulletEnabled val="1"/>
        </dgm:presLayoutVars>
      </dgm:prSet>
      <dgm:spPr/>
    </dgm:pt>
    <dgm:pt modelId="{371614F6-674D-493D-A19B-6AFCE9255BF2}" type="pres">
      <dgm:prSet presAssocID="{4C46DE86-186E-478B-BBF9-2535E1B0B6C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A386AD9-74F0-4282-873D-91C2A27FE7FC}" type="pres">
      <dgm:prSet presAssocID="{4C46DE86-186E-478B-BBF9-2535E1B0B6C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DA34501-4AB3-4772-9EA9-83E951EDE7F3}" type="presOf" srcId="{D409DD5F-73E8-416E-A9BE-9667E11E4A8B}" destId="{0A386AD9-74F0-4282-873D-91C2A27FE7FC}" srcOrd="0" destOrd="0" presId="urn:microsoft.com/office/officeart/2005/8/layout/vList2"/>
    <dgm:cxn modelId="{3DA87A0C-6554-4EBB-B7E6-1E6A96002F9E}" srcId="{5AAD69F0-F48F-4CB0-B615-B16CE5D0785D}" destId="{4C46DE86-186E-478B-BBF9-2535E1B0B6C5}" srcOrd="2" destOrd="0" parTransId="{F05C19C4-CBB3-4D7F-B338-261FB0355B6A}" sibTransId="{65AC934C-AE19-4D92-9F64-B620E894C7F7}"/>
    <dgm:cxn modelId="{DCFB1D12-46BB-4876-AD27-4C327FEB2F56}" type="presOf" srcId="{CC870EFA-B8B4-4C73-8955-6F11DE56DE48}" destId="{FCFD60BB-B826-4454-8D13-A67C2320C07B}" srcOrd="0" destOrd="0" presId="urn:microsoft.com/office/officeart/2005/8/layout/vList2"/>
    <dgm:cxn modelId="{D7CFEA16-7899-4117-9E7C-21D04F8E9EC6}" srcId="{CC870EFA-B8B4-4C73-8955-6F11DE56DE48}" destId="{F275A542-8405-49EB-8548-B20191D4F94B}" srcOrd="0" destOrd="0" parTransId="{96D19994-3412-4670-814F-FCDBB7DA82AD}" sibTransId="{F3EBDAC7-2E9C-41CE-A687-0F45200885F4}"/>
    <dgm:cxn modelId="{BD891E2D-6C22-45EF-8AD6-2B7A922BB682}" srcId="{3A7F6D84-D29D-4330-B240-3475E90B929D}" destId="{6ED6DA80-0574-4D60-8E78-BA8CA8368793}" srcOrd="1" destOrd="0" parTransId="{3B34785A-B125-4136-9503-14E4C0E1CA9B}" sibTransId="{3A9186A6-DA17-4FC0-9C06-A9BEA7DB53AD}"/>
    <dgm:cxn modelId="{B394A237-62C1-44F6-B25D-1B8F047B713C}" srcId="{5AAD69F0-F48F-4CB0-B615-B16CE5D0785D}" destId="{3A7F6D84-D29D-4330-B240-3475E90B929D}" srcOrd="1" destOrd="0" parTransId="{EC230A07-7D05-4CEE-B9E5-FD8979BCF972}" sibTransId="{58602EB7-10F4-46D9-87A7-265865AA3AD2}"/>
    <dgm:cxn modelId="{4FEBE17D-5748-46B9-893F-5E1ED921109B}" srcId="{4C46DE86-186E-478B-BBF9-2535E1B0B6C5}" destId="{D409DD5F-73E8-416E-A9BE-9667E11E4A8B}" srcOrd="0" destOrd="0" parTransId="{86952BB7-0171-4A9F-BACE-113BD48DD604}" sibTransId="{9D206DDC-E265-4368-946E-AD826DC7BBBE}"/>
    <dgm:cxn modelId="{55683898-F084-4A49-A32A-C704C6444DDE}" srcId="{3A7F6D84-D29D-4330-B240-3475E90B929D}" destId="{6FCF2FCA-52AF-430E-A8D7-3070591A7306}" srcOrd="0" destOrd="0" parTransId="{1B5411BD-BE70-4FAC-8843-E46CC0E62F58}" sibTransId="{174525AD-E35B-4206-8CEA-C4216D1CC5C9}"/>
    <dgm:cxn modelId="{6C537098-4A51-46F4-8E45-C3C86B563402}" type="presOf" srcId="{6ED6DA80-0574-4D60-8E78-BA8CA8368793}" destId="{C51D20D1-6E6F-4B06-B792-068AEBB3CA5B}" srcOrd="0" destOrd="1" presId="urn:microsoft.com/office/officeart/2005/8/layout/vList2"/>
    <dgm:cxn modelId="{EF834B9B-777D-4EF4-B3ED-03FDF016BEDF}" type="presOf" srcId="{6FCF2FCA-52AF-430E-A8D7-3070591A7306}" destId="{C51D20D1-6E6F-4B06-B792-068AEBB3CA5B}" srcOrd="0" destOrd="0" presId="urn:microsoft.com/office/officeart/2005/8/layout/vList2"/>
    <dgm:cxn modelId="{0999C0A9-C435-476F-8196-B079E8DA2083}" srcId="{5AAD69F0-F48F-4CB0-B615-B16CE5D0785D}" destId="{CC870EFA-B8B4-4C73-8955-6F11DE56DE48}" srcOrd="0" destOrd="0" parTransId="{8E0BC904-D307-4E94-B880-06C80C2AF870}" sibTransId="{D4F1B85E-2A92-4619-BC59-C2D11601FB49}"/>
    <dgm:cxn modelId="{49A75EBD-642E-4DD9-A4A1-82D73B846B32}" type="presOf" srcId="{3A7F6D84-D29D-4330-B240-3475E90B929D}" destId="{F059A531-5AE0-421F-81DB-D8640452303E}" srcOrd="0" destOrd="0" presId="urn:microsoft.com/office/officeart/2005/8/layout/vList2"/>
    <dgm:cxn modelId="{142CF5C9-AF27-4B1E-A7DB-CCE8A13AD609}" type="presOf" srcId="{4C46DE86-186E-478B-BBF9-2535E1B0B6C5}" destId="{371614F6-674D-493D-A19B-6AFCE9255BF2}" srcOrd="0" destOrd="0" presId="urn:microsoft.com/office/officeart/2005/8/layout/vList2"/>
    <dgm:cxn modelId="{D80FD4E1-2C51-4702-9DF2-2BB538543729}" type="presOf" srcId="{F275A542-8405-49EB-8548-B20191D4F94B}" destId="{6EACA46D-F2DA-4448-9927-2C5E9A95081C}" srcOrd="0" destOrd="0" presId="urn:microsoft.com/office/officeart/2005/8/layout/vList2"/>
    <dgm:cxn modelId="{528AC2FC-55EA-4CB7-913F-285B465DAAF4}" type="presOf" srcId="{5AAD69F0-F48F-4CB0-B615-B16CE5D0785D}" destId="{31039D68-FE08-43E4-BEC9-D65AA149BD5C}" srcOrd="0" destOrd="0" presId="urn:microsoft.com/office/officeart/2005/8/layout/vList2"/>
    <dgm:cxn modelId="{69690EE1-0174-4464-9805-6F5358246AD3}" type="presParOf" srcId="{31039D68-FE08-43E4-BEC9-D65AA149BD5C}" destId="{FCFD60BB-B826-4454-8D13-A67C2320C07B}" srcOrd="0" destOrd="0" presId="urn:microsoft.com/office/officeart/2005/8/layout/vList2"/>
    <dgm:cxn modelId="{28E0A476-695F-41CF-BE3F-9F938C46832C}" type="presParOf" srcId="{31039D68-FE08-43E4-BEC9-D65AA149BD5C}" destId="{6EACA46D-F2DA-4448-9927-2C5E9A95081C}" srcOrd="1" destOrd="0" presId="urn:microsoft.com/office/officeart/2005/8/layout/vList2"/>
    <dgm:cxn modelId="{43BE6658-5D7D-48FD-9432-A20F4F7CE8D0}" type="presParOf" srcId="{31039D68-FE08-43E4-BEC9-D65AA149BD5C}" destId="{F059A531-5AE0-421F-81DB-D8640452303E}" srcOrd="2" destOrd="0" presId="urn:microsoft.com/office/officeart/2005/8/layout/vList2"/>
    <dgm:cxn modelId="{91BCA8C0-9720-44D4-9E41-91C326E5E432}" type="presParOf" srcId="{31039D68-FE08-43E4-BEC9-D65AA149BD5C}" destId="{C51D20D1-6E6F-4B06-B792-068AEBB3CA5B}" srcOrd="3" destOrd="0" presId="urn:microsoft.com/office/officeart/2005/8/layout/vList2"/>
    <dgm:cxn modelId="{526A2C66-957D-424C-8AE6-DE464744D35C}" type="presParOf" srcId="{31039D68-FE08-43E4-BEC9-D65AA149BD5C}" destId="{371614F6-674D-493D-A19B-6AFCE9255BF2}" srcOrd="4" destOrd="0" presId="urn:microsoft.com/office/officeart/2005/8/layout/vList2"/>
    <dgm:cxn modelId="{88D39696-D8C1-455E-BB78-928D7C780654}" type="presParOf" srcId="{31039D68-FE08-43E4-BEC9-D65AA149BD5C}" destId="{0A386AD9-74F0-4282-873D-91C2A27FE7F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C773E9-FF93-4C36-91D8-3504CA3D49DB}" type="doc">
      <dgm:prSet loTypeId="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2EFD19-B254-499D-A446-EAD76C45B05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highlight>
                <a:srgbClr val="FFFF00"/>
              </a:highlight>
            </a:rPr>
            <a:t>System/360</a:t>
          </a:r>
          <a:r>
            <a:rPr lang="en-US" altLang="zh-CN" dirty="0">
              <a:solidFill>
                <a:schemeClr val="tx1"/>
              </a:solidFill>
              <a:highlight>
                <a:srgbClr val="FFFF00"/>
              </a:highlight>
            </a:rPr>
            <a:t/>
          </a:r>
          <a:endParaRPr lang="en-US" altLang="zh-CN" dirty="0">
            <a:solidFill>
              <a:schemeClr val="tx1"/>
            </a:solidFill>
            <a:highlight>
              <a:srgbClr val="FFFF00"/>
            </a:highlight>
          </a:endParaRPr>
        </a:p>
      </dgm:t>
    </dgm:pt>
    <dgm:pt modelId="{E7181D6F-6E16-4A00-BA93-3B903899B0F7}" cxnId="{68FEE9B5-4C2E-4884-B063-D8EF4EE8EFFC}" type="parTrans">
      <dgm:prSet/>
      <dgm:spPr/>
      <dgm:t>
        <a:bodyPr/>
        <a:lstStyle/>
        <a:p>
          <a:endParaRPr lang="zh-CN" altLang="en-US"/>
        </a:p>
      </dgm:t>
    </dgm:pt>
    <dgm:pt modelId="{54B313A9-A233-4A88-9EA6-740380C2B48E}" cxnId="{68FEE9B5-4C2E-4884-B063-D8EF4EE8EFFC}" type="sibTrans">
      <dgm:prSet/>
      <dgm:spPr/>
      <dgm:t>
        <a:bodyPr/>
        <a:lstStyle/>
        <a:p>
          <a:endParaRPr lang="zh-CN" altLang="en-US"/>
        </a:p>
      </dgm:t>
    </dgm:pt>
    <dgm:pt modelId="{AE6AADEA-D745-4B1C-8ADA-3FECAE54BFC5}">
      <dgm:prSet phldrT="[文本]"/>
      <dgm:spPr/>
      <dgm:t>
        <a:bodyPr/>
        <a:lstStyle/>
        <a:p>
          <a:r>
            <a:rPr lang="zh-CN" altLang="en-US" dirty="0"/>
            <a:t>第一个采用小规模集成电路的计算机</a:t>
          </a:r>
        </a:p>
      </dgm:t>
    </dgm:pt>
    <dgm:pt modelId="{4D2F75BD-48D1-4364-910C-ED66CD0E1935}" cxnId="{914D4E02-178F-4EA8-A955-35DE90F1AFEC}" type="parTrans">
      <dgm:prSet/>
      <dgm:spPr/>
      <dgm:t>
        <a:bodyPr/>
        <a:lstStyle/>
        <a:p>
          <a:endParaRPr lang="zh-CN" altLang="en-US"/>
        </a:p>
      </dgm:t>
    </dgm:pt>
    <dgm:pt modelId="{D1081DB6-F4CD-4968-8576-200C395FB841}" cxnId="{914D4E02-178F-4EA8-A955-35DE90F1AFEC}" type="sibTrans">
      <dgm:prSet/>
      <dgm:spPr/>
      <dgm:t>
        <a:bodyPr/>
        <a:lstStyle/>
        <a:p>
          <a:endParaRPr lang="zh-CN" altLang="en-US"/>
        </a:p>
      </dgm:t>
    </dgm:pt>
    <dgm:pt modelId="{4FA2854F-C29A-42C8-930A-069F8149B41B}">
      <dgm:prSet phldrT="[文本]"/>
      <dgm:spPr/>
      <dgm:t>
        <a:bodyPr/>
        <a:lstStyle/>
        <a:p>
          <a:r>
            <a:rPr lang="zh-CN" altLang="en-US" dirty="0"/>
            <a:t>单一家族，除性能外，指令集和体系结构相同</a:t>
          </a:r>
        </a:p>
      </dgm:t>
    </dgm:pt>
    <dgm:pt modelId="{A06982CE-DACA-4D7C-B374-54BADCDD4756}" cxnId="{5062D393-3DFE-4CC4-A644-1780C36E380C}" type="parTrans">
      <dgm:prSet/>
      <dgm:spPr/>
      <dgm:t>
        <a:bodyPr/>
        <a:lstStyle/>
        <a:p>
          <a:endParaRPr lang="zh-CN" altLang="en-US"/>
        </a:p>
      </dgm:t>
    </dgm:pt>
    <dgm:pt modelId="{C08D2768-3FF7-4FC6-B5A8-2F9776402963}" cxnId="{5062D393-3DFE-4CC4-A644-1780C36E380C}" type="sibTrans">
      <dgm:prSet/>
      <dgm:spPr/>
      <dgm:t>
        <a:bodyPr/>
        <a:lstStyle/>
        <a:p>
          <a:endParaRPr lang="zh-CN" altLang="en-US"/>
        </a:p>
      </dgm:t>
    </dgm:pt>
    <dgm:pt modelId="{95E10CF0-FE0D-4FC1-8382-A91C677B02F0}" type="pres">
      <dgm:prSet presAssocID="{C3C773E9-FF93-4C36-91D8-3504CA3D49DB}" presName="linear" presStyleCnt="0">
        <dgm:presLayoutVars>
          <dgm:dir/>
          <dgm:animLvl val="lvl"/>
          <dgm:resizeHandles val="exact"/>
        </dgm:presLayoutVars>
      </dgm:prSet>
      <dgm:spPr/>
    </dgm:pt>
    <dgm:pt modelId="{B3288FD2-9051-4902-8DCD-8EAB0683931E}" type="pres">
      <dgm:prSet presAssocID="{012EFD19-B254-499D-A446-EAD76C45B05D}" presName="parentLin" presStyleCnt="0"/>
      <dgm:spPr/>
    </dgm:pt>
    <dgm:pt modelId="{3D85FDE9-6995-464F-B5A3-2E88D121D6F2}" type="pres">
      <dgm:prSet presAssocID="{012EFD19-B254-499D-A446-EAD76C45B05D}" presName="parentLeftMargin" presStyleCnt="0"/>
      <dgm:spPr/>
    </dgm:pt>
    <dgm:pt modelId="{ADAC00CA-6082-48AB-8D0C-97E146B6FBE8}" type="pres">
      <dgm:prSet presAssocID="{012EFD19-B254-499D-A446-EAD76C45B05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0CE1008-1DE6-4AC6-947C-EB55D811D66B}" type="pres">
      <dgm:prSet presAssocID="{012EFD19-B254-499D-A446-EAD76C45B05D}" presName="negativeSpace" presStyleCnt="0"/>
      <dgm:spPr/>
    </dgm:pt>
    <dgm:pt modelId="{810DDEC9-9421-4B16-96BB-EB82FF2645A7}" type="pres">
      <dgm:prSet presAssocID="{012EFD19-B254-499D-A446-EAD76C45B05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8FEE9B5-4C2E-4884-B063-D8EF4EE8EFFC}" srcId="{C3C773E9-FF93-4C36-91D8-3504CA3D49DB}" destId="{012EFD19-B254-499D-A446-EAD76C45B05D}" srcOrd="0" destOrd="0" parTransId="{E7181D6F-6E16-4A00-BA93-3B903899B0F7}" sibTransId="{54B313A9-A233-4A88-9EA6-740380C2B48E}"/>
    <dgm:cxn modelId="{914D4E02-178F-4EA8-A955-35DE90F1AFEC}" srcId="{012EFD19-B254-499D-A446-EAD76C45B05D}" destId="{AE6AADEA-D745-4B1C-8ADA-3FECAE54BFC5}" srcOrd="0" destOrd="0" parTransId="{4D2F75BD-48D1-4364-910C-ED66CD0E1935}" sibTransId="{D1081DB6-F4CD-4968-8576-200C395FB841}"/>
    <dgm:cxn modelId="{5062D393-3DFE-4CC4-A644-1780C36E380C}" srcId="{012EFD19-B254-499D-A446-EAD76C45B05D}" destId="{4FA2854F-C29A-42C8-930A-069F8149B41B}" srcOrd="1" destOrd="0" parTransId="{A06982CE-DACA-4D7C-B374-54BADCDD4756}" sibTransId="{C08D2768-3FF7-4FC6-B5A8-2F9776402963}"/>
    <dgm:cxn modelId="{6E6203A8-F5C4-46D8-9274-F0D71A2E62A0}" type="presOf" srcId="{C3C773E9-FF93-4C36-91D8-3504CA3D49DB}" destId="{95E10CF0-FE0D-4FC1-8382-A91C677B02F0}" srcOrd="0" destOrd="0" presId="urn:microsoft.com/office/officeart/2005/8/layout/list1"/>
    <dgm:cxn modelId="{329F8748-8276-4387-A0F3-D4274426ABDB}" type="presParOf" srcId="{95E10CF0-FE0D-4FC1-8382-A91C677B02F0}" destId="{B3288FD2-9051-4902-8DCD-8EAB0683931E}" srcOrd="0" destOrd="0" presId="urn:microsoft.com/office/officeart/2005/8/layout/list1"/>
    <dgm:cxn modelId="{B33274F1-E214-4EEF-8438-0388EDF390D6}" type="presParOf" srcId="{B3288FD2-9051-4902-8DCD-8EAB0683931E}" destId="{3D85FDE9-6995-464F-B5A3-2E88D121D6F2}" srcOrd="0" destOrd="0" presId="urn:microsoft.com/office/officeart/2005/8/layout/list1"/>
    <dgm:cxn modelId="{93147A32-993C-4EB1-9C7B-F29F45852182}" type="presOf" srcId="{012EFD19-B254-499D-A446-EAD76C45B05D}" destId="{3D85FDE9-6995-464F-B5A3-2E88D121D6F2}" srcOrd="0" destOrd="0" presId="urn:microsoft.com/office/officeart/2005/8/layout/list1"/>
    <dgm:cxn modelId="{817D9238-6157-45C6-AEF0-010E1A014419}" type="presParOf" srcId="{B3288FD2-9051-4902-8DCD-8EAB0683931E}" destId="{ADAC00CA-6082-48AB-8D0C-97E146B6FBE8}" srcOrd="1" destOrd="0" presId="urn:microsoft.com/office/officeart/2005/8/layout/list1"/>
    <dgm:cxn modelId="{0E6A9950-B91D-49DF-B64A-5CF09766ADF0}" type="presOf" srcId="{012EFD19-B254-499D-A446-EAD76C45B05D}" destId="{ADAC00CA-6082-48AB-8D0C-97E146B6FBE8}" srcOrd="0" destOrd="0" presId="urn:microsoft.com/office/officeart/2005/8/layout/list1"/>
    <dgm:cxn modelId="{7285D489-9D09-4D82-90C3-085CD585B057}" type="presParOf" srcId="{95E10CF0-FE0D-4FC1-8382-A91C677B02F0}" destId="{90CE1008-1DE6-4AC6-947C-EB55D811D66B}" srcOrd="1" destOrd="0" presId="urn:microsoft.com/office/officeart/2005/8/layout/list1"/>
    <dgm:cxn modelId="{7E552006-438E-47D2-A47F-03292BFD7632}" type="presParOf" srcId="{95E10CF0-FE0D-4FC1-8382-A91C677B02F0}" destId="{810DDEC9-9421-4B16-96BB-EB82FF2645A7}" srcOrd="2" destOrd="0" presId="urn:microsoft.com/office/officeart/2005/8/layout/list1"/>
    <dgm:cxn modelId="{CC3D8186-674F-4CDC-93B8-C098D6CFC7BB}" type="presOf" srcId="{AE6AADEA-D745-4B1C-8ADA-3FECAE54BFC5}" destId="{810DDEC9-9421-4B16-96BB-EB82FF2645A7}" srcOrd="0" destOrd="0" presId="urn:microsoft.com/office/officeart/2005/8/layout/list1"/>
    <dgm:cxn modelId="{4EB98C08-A60A-422E-AC5E-955A471C18B2}" type="presOf" srcId="{4FA2854F-C29A-42C8-930A-069F8149B41B}" destId="{810DDEC9-9421-4B16-96BB-EB82FF2645A7}" srcOrd="0" destOrd="1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C5BA63-C878-434A-9C21-44240795C3A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168B19-1312-49B6-ABF6-CA45CFFF9305}">
      <dgm:prSet phldrT="[文本]" custT="1"/>
      <dgm:spPr/>
      <dgm:t>
        <a:bodyPr/>
        <a:lstStyle/>
        <a:p>
          <a:r>
            <a:rPr lang="zh-CN" altLang="en-US" sz="1600" dirty="0"/>
            <a:t>合理满足用户需求</a:t>
          </a:r>
        </a:p>
      </dgm:t>
    </dgm:pt>
    <dgm:pt modelId="{97FD4707-2F92-4762-90D6-7B0A4F23873F}" cxnId="{7CDEC775-BD4C-46B2-9629-93A51BA6ECDF}" type="parTrans">
      <dgm:prSet/>
      <dgm:spPr/>
      <dgm:t>
        <a:bodyPr/>
        <a:lstStyle/>
        <a:p>
          <a:endParaRPr lang="zh-CN" altLang="en-US" sz="2400"/>
        </a:p>
      </dgm:t>
    </dgm:pt>
    <dgm:pt modelId="{7D9C61E3-5355-4175-8E89-B2D4750E9238}" cxnId="{7CDEC775-BD4C-46B2-9629-93A51BA6ECDF}" type="sibTrans">
      <dgm:prSet/>
      <dgm:spPr/>
      <dgm:t>
        <a:bodyPr/>
        <a:lstStyle/>
        <a:p>
          <a:endParaRPr lang="zh-CN" altLang="en-US" sz="2400"/>
        </a:p>
      </dgm:t>
    </dgm:pt>
    <dgm:pt modelId="{37744A61-335F-4474-9385-7855F30B3C0F}">
      <dgm:prSet phldrT="[文本]" custT="1"/>
      <dgm:spPr/>
      <dgm:t>
        <a:bodyPr/>
        <a:lstStyle/>
        <a:p>
          <a:r>
            <a:rPr lang="zh-CN" altLang="en-US" sz="2400" dirty="0"/>
            <a:t>缺点</a:t>
          </a:r>
        </a:p>
      </dgm:t>
    </dgm:pt>
    <dgm:pt modelId="{E8BF51C7-024D-4561-8792-AF28BB06FBFF}" cxnId="{2062E74A-71BC-40D6-A0B0-C0B38B9C1007}" type="parTrans">
      <dgm:prSet/>
      <dgm:spPr/>
      <dgm:t>
        <a:bodyPr/>
        <a:lstStyle/>
        <a:p>
          <a:endParaRPr lang="zh-CN" altLang="en-US" sz="2400"/>
        </a:p>
      </dgm:t>
    </dgm:pt>
    <dgm:pt modelId="{323CD17B-4038-46C3-85CC-B967C62B2B51}" cxnId="{2062E74A-71BC-40D6-A0B0-C0B38B9C1007}" type="sibTrans">
      <dgm:prSet/>
      <dgm:spPr/>
      <dgm:t>
        <a:bodyPr/>
        <a:lstStyle/>
        <a:p>
          <a:endParaRPr lang="zh-CN" altLang="en-US" sz="2400"/>
        </a:p>
      </dgm:t>
    </dgm:pt>
    <dgm:pt modelId="{59B10BC7-57B8-4DB7-B0B8-7C985196BEDE}">
      <dgm:prSet phldrT="[文本]" custT="1"/>
      <dgm:spPr/>
      <dgm:t>
        <a:bodyPr/>
        <a:lstStyle/>
        <a:p>
          <a:r>
            <a:rPr lang="zh-CN" altLang="en-US" sz="1600" dirty="0"/>
            <a:t>应用了</a:t>
          </a:r>
          <a:r>
            <a:rPr lang="zh-CN" altLang="en-US" sz="1600" dirty="0">
              <a:solidFill>
                <a:srgbClr val="FF0000"/>
              </a:solidFill>
            </a:rPr>
            <a:t>多道程序设计</a:t>
          </a:r>
          <a:r>
            <a:rPr lang="zh-CN" altLang="en-US" sz="1600" dirty="0"/>
            <a:t>等几项关键技术</a:t>
          </a:r>
        </a:p>
      </dgm:t>
    </dgm:pt>
    <dgm:pt modelId="{95DA337C-9C58-44E9-93A9-E2A4E62FA468}" cxnId="{120B3380-2A5F-40EE-95B3-B28728AFE653}" type="parTrans">
      <dgm:prSet/>
      <dgm:spPr/>
      <dgm:t>
        <a:bodyPr/>
        <a:lstStyle/>
        <a:p>
          <a:endParaRPr lang="zh-CN" altLang="en-US" sz="2400"/>
        </a:p>
      </dgm:t>
    </dgm:pt>
    <dgm:pt modelId="{D48B8156-166E-4C3F-B1DE-911718B7C88B}" cxnId="{120B3380-2A5F-40EE-95B3-B28728AFE653}" type="sibTrans">
      <dgm:prSet/>
      <dgm:spPr/>
      <dgm:t>
        <a:bodyPr/>
        <a:lstStyle/>
        <a:p>
          <a:endParaRPr lang="zh-CN" altLang="en-US" sz="2400"/>
        </a:p>
      </dgm:t>
    </dgm:pt>
    <dgm:pt modelId="{AED27607-53D0-4970-A293-A72A51040421}">
      <dgm:prSet phldrT="[文本]" custT="1"/>
      <dgm:spPr/>
      <dgm:t>
        <a:bodyPr/>
        <a:lstStyle/>
        <a:p>
          <a:r>
            <a:rPr lang="zh-CN" altLang="en-US" sz="2400" dirty="0"/>
            <a:t>优点</a:t>
          </a:r>
        </a:p>
      </dgm:t>
    </dgm:pt>
    <dgm:pt modelId="{7A108D66-E710-47D4-8316-D8C1466602DE}" cxnId="{7277345B-E22F-4A3C-BB42-F603325A3953}" type="parTrans">
      <dgm:prSet/>
      <dgm:spPr/>
      <dgm:t>
        <a:bodyPr/>
        <a:lstStyle/>
        <a:p>
          <a:endParaRPr lang="zh-CN" altLang="en-US" sz="2400"/>
        </a:p>
      </dgm:t>
    </dgm:pt>
    <dgm:pt modelId="{8D19BF5F-2B94-41A3-9635-48DF66832314}" cxnId="{7277345B-E22F-4A3C-BB42-F603325A3953}" type="sibTrans">
      <dgm:prSet/>
      <dgm:spPr/>
      <dgm:t>
        <a:bodyPr/>
        <a:lstStyle/>
        <a:p>
          <a:endParaRPr lang="zh-CN" altLang="en-US" sz="2400"/>
        </a:p>
      </dgm:t>
    </dgm:pt>
    <dgm:pt modelId="{67FB9F30-855E-4200-B00A-F6DA5B83F728}">
      <dgm:prSet phldrT="[文本]" custT="1"/>
      <dgm:spPr/>
      <dgm:t>
        <a:bodyPr/>
        <a:lstStyle/>
        <a:p>
          <a:r>
            <a:rPr lang="zh-CN" altLang="en-US" sz="1600" dirty="0"/>
            <a:t>系统过于复杂</a:t>
          </a:r>
        </a:p>
      </dgm:t>
    </dgm:pt>
    <dgm:pt modelId="{6828EF6D-C0C9-46E1-8D69-478B71C16F25}" cxnId="{DCC03A41-CA00-45FC-8FE4-B5C2FC9CF35B}" type="parTrans">
      <dgm:prSet/>
      <dgm:spPr/>
      <dgm:t>
        <a:bodyPr/>
        <a:lstStyle/>
        <a:p>
          <a:endParaRPr lang="zh-CN" altLang="en-US" sz="2400"/>
        </a:p>
      </dgm:t>
    </dgm:pt>
    <dgm:pt modelId="{9114398D-2856-4BDF-8FE6-42B9B6628738}" cxnId="{DCC03A41-CA00-45FC-8FE4-B5C2FC9CF35B}" type="sibTrans">
      <dgm:prSet/>
      <dgm:spPr/>
      <dgm:t>
        <a:bodyPr/>
        <a:lstStyle/>
        <a:p>
          <a:endParaRPr lang="zh-CN" altLang="en-US" sz="2400"/>
        </a:p>
      </dgm:t>
    </dgm:pt>
    <dgm:pt modelId="{B524588A-7B95-4497-A0C4-9BCC9DA90E58}" type="pres">
      <dgm:prSet presAssocID="{92C5BA63-C878-434A-9C21-44240795C3A3}" presName="linear" presStyleCnt="0">
        <dgm:presLayoutVars>
          <dgm:dir/>
          <dgm:animLvl val="lvl"/>
          <dgm:resizeHandles val="exact"/>
        </dgm:presLayoutVars>
      </dgm:prSet>
      <dgm:spPr/>
    </dgm:pt>
    <dgm:pt modelId="{551D414B-C03A-42CD-97AE-897CD5BAEC5E}" type="pres">
      <dgm:prSet presAssocID="{AED27607-53D0-4970-A293-A72A51040421}" presName="parentLin" presStyleCnt="0"/>
      <dgm:spPr/>
    </dgm:pt>
    <dgm:pt modelId="{8A0748DD-3689-4ACE-912D-AFA9A78F8651}" type="pres">
      <dgm:prSet presAssocID="{AED27607-53D0-4970-A293-A72A51040421}" presName="parentLeftMargin" presStyleLbl="node1" presStyleIdx="0" presStyleCnt="2"/>
      <dgm:spPr/>
    </dgm:pt>
    <dgm:pt modelId="{D063F3C2-3490-478B-B906-C39DBD23B6C9}" type="pres">
      <dgm:prSet presAssocID="{AED27607-53D0-4970-A293-A72A510404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A3B0BC-C4ED-4225-9ACB-3DD49BD24886}" type="pres">
      <dgm:prSet presAssocID="{AED27607-53D0-4970-A293-A72A51040421}" presName="negativeSpace" presStyleCnt="0"/>
      <dgm:spPr/>
    </dgm:pt>
    <dgm:pt modelId="{798178BB-F10D-4FBC-88F5-90E756D418D3}" type="pres">
      <dgm:prSet presAssocID="{AED27607-53D0-4970-A293-A72A51040421}" presName="childText" presStyleLbl="conFgAcc1" presStyleIdx="0" presStyleCnt="2">
        <dgm:presLayoutVars>
          <dgm:bulletEnabled val="1"/>
        </dgm:presLayoutVars>
      </dgm:prSet>
      <dgm:spPr/>
    </dgm:pt>
    <dgm:pt modelId="{E3714FA4-E9EB-4F36-BF2D-1D4BE02E5185}" type="pres">
      <dgm:prSet presAssocID="{8D19BF5F-2B94-41A3-9635-48DF66832314}" presName="spaceBetweenRectangles" presStyleCnt="0"/>
      <dgm:spPr/>
    </dgm:pt>
    <dgm:pt modelId="{6B6660F8-7871-4CA9-A6B0-9BFF73C5636F}" type="pres">
      <dgm:prSet presAssocID="{37744A61-335F-4474-9385-7855F30B3C0F}" presName="parentLin" presStyleCnt="0"/>
      <dgm:spPr/>
    </dgm:pt>
    <dgm:pt modelId="{E3C7C862-F76D-4778-AD64-94BA72B3985D}" type="pres">
      <dgm:prSet presAssocID="{37744A61-335F-4474-9385-7855F30B3C0F}" presName="parentLeftMargin" presStyleLbl="node1" presStyleIdx="0" presStyleCnt="2"/>
      <dgm:spPr/>
    </dgm:pt>
    <dgm:pt modelId="{682DC814-1DE2-41E5-AE9A-51877B3BB2A1}" type="pres">
      <dgm:prSet presAssocID="{37744A61-335F-4474-9385-7855F30B3C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881BFE-2DC2-49D3-906B-4587A3EC3122}" type="pres">
      <dgm:prSet presAssocID="{37744A61-335F-4474-9385-7855F30B3C0F}" presName="negativeSpace" presStyleCnt="0"/>
      <dgm:spPr/>
    </dgm:pt>
    <dgm:pt modelId="{4B9AB712-C912-4883-8956-15CEB4D47BED}" type="pres">
      <dgm:prSet presAssocID="{37744A61-335F-4474-9385-7855F30B3C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0B731-A378-4ACA-BFC4-3887E17B67FF}" type="presOf" srcId="{AED27607-53D0-4970-A293-A72A51040421}" destId="{D063F3C2-3490-478B-B906-C39DBD23B6C9}" srcOrd="1" destOrd="0" presId="urn:microsoft.com/office/officeart/2005/8/layout/list1"/>
    <dgm:cxn modelId="{7277345B-E22F-4A3C-BB42-F603325A3953}" srcId="{92C5BA63-C878-434A-9C21-44240795C3A3}" destId="{AED27607-53D0-4970-A293-A72A51040421}" srcOrd="0" destOrd="0" parTransId="{7A108D66-E710-47D4-8316-D8C1466602DE}" sibTransId="{8D19BF5F-2B94-41A3-9635-48DF66832314}"/>
    <dgm:cxn modelId="{59015C5B-74CD-4FDC-B633-53C2B105C0B4}" type="presOf" srcId="{28168B19-1312-49B6-ABF6-CA45CFFF9305}" destId="{798178BB-F10D-4FBC-88F5-90E756D418D3}" srcOrd="0" destOrd="0" presId="urn:microsoft.com/office/officeart/2005/8/layout/list1"/>
    <dgm:cxn modelId="{423D9C5B-8F16-4477-9B6A-E33746F6AA98}" type="presOf" srcId="{59B10BC7-57B8-4DB7-B0B8-7C985196BEDE}" destId="{798178BB-F10D-4FBC-88F5-90E756D418D3}" srcOrd="0" destOrd="1" presId="urn:microsoft.com/office/officeart/2005/8/layout/list1"/>
    <dgm:cxn modelId="{DCC03A41-CA00-45FC-8FE4-B5C2FC9CF35B}" srcId="{37744A61-335F-4474-9385-7855F30B3C0F}" destId="{67FB9F30-855E-4200-B00A-F6DA5B83F728}" srcOrd="0" destOrd="0" parTransId="{6828EF6D-C0C9-46E1-8D69-478B71C16F25}" sibTransId="{9114398D-2856-4BDF-8FE6-42B9B6628738}"/>
    <dgm:cxn modelId="{F91C2C48-82DB-4F2E-ACA9-74CB79FEA07C}" type="presOf" srcId="{37744A61-335F-4474-9385-7855F30B3C0F}" destId="{E3C7C862-F76D-4778-AD64-94BA72B3985D}" srcOrd="0" destOrd="0" presId="urn:microsoft.com/office/officeart/2005/8/layout/list1"/>
    <dgm:cxn modelId="{2062E74A-71BC-40D6-A0B0-C0B38B9C1007}" srcId="{92C5BA63-C878-434A-9C21-44240795C3A3}" destId="{37744A61-335F-4474-9385-7855F30B3C0F}" srcOrd="1" destOrd="0" parTransId="{E8BF51C7-024D-4561-8792-AF28BB06FBFF}" sibTransId="{323CD17B-4038-46C3-85CC-B967C62B2B51}"/>
    <dgm:cxn modelId="{6E4B3354-4E86-428D-B173-DD1425019201}" type="presOf" srcId="{37744A61-335F-4474-9385-7855F30B3C0F}" destId="{682DC814-1DE2-41E5-AE9A-51877B3BB2A1}" srcOrd="1" destOrd="0" presId="urn:microsoft.com/office/officeart/2005/8/layout/list1"/>
    <dgm:cxn modelId="{7CDEC775-BD4C-46B2-9629-93A51BA6ECDF}" srcId="{AED27607-53D0-4970-A293-A72A51040421}" destId="{28168B19-1312-49B6-ABF6-CA45CFFF9305}" srcOrd="0" destOrd="0" parTransId="{97FD4707-2F92-4762-90D6-7B0A4F23873F}" sibTransId="{7D9C61E3-5355-4175-8E89-B2D4750E9238}"/>
    <dgm:cxn modelId="{120B3380-2A5F-40EE-95B3-B28728AFE653}" srcId="{AED27607-53D0-4970-A293-A72A51040421}" destId="{59B10BC7-57B8-4DB7-B0B8-7C985196BEDE}" srcOrd="1" destOrd="0" parTransId="{95DA337C-9C58-44E9-93A9-E2A4E62FA468}" sibTransId="{D48B8156-166E-4C3F-B1DE-911718B7C88B}"/>
    <dgm:cxn modelId="{4F6185A9-A5C9-4A29-A4BB-663B238BA016}" type="presOf" srcId="{AED27607-53D0-4970-A293-A72A51040421}" destId="{8A0748DD-3689-4ACE-912D-AFA9A78F8651}" srcOrd="0" destOrd="0" presId="urn:microsoft.com/office/officeart/2005/8/layout/list1"/>
    <dgm:cxn modelId="{D4FA46C4-C0BE-4598-B749-D5465D42E3E2}" type="presOf" srcId="{92C5BA63-C878-434A-9C21-44240795C3A3}" destId="{B524588A-7B95-4497-A0C4-9BCC9DA90E58}" srcOrd="0" destOrd="0" presId="urn:microsoft.com/office/officeart/2005/8/layout/list1"/>
    <dgm:cxn modelId="{C880E7E3-E2B2-490B-92D8-0713BD0E2C2C}" type="presOf" srcId="{67FB9F30-855E-4200-B00A-F6DA5B83F728}" destId="{4B9AB712-C912-4883-8956-15CEB4D47BED}" srcOrd="0" destOrd="0" presId="urn:microsoft.com/office/officeart/2005/8/layout/list1"/>
    <dgm:cxn modelId="{CA0B7B9E-B112-4B0D-9A50-EECB20F45D7E}" type="presParOf" srcId="{B524588A-7B95-4497-A0C4-9BCC9DA90E58}" destId="{551D414B-C03A-42CD-97AE-897CD5BAEC5E}" srcOrd="0" destOrd="0" presId="urn:microsoft.com/office/officeart/2005/8/layout/list1"/>
    <dgm:cxn modelId="{760034D0-C0D1-4AF3-AC2D-53159767A9CC}" type="presParOf" srcId="{551D414B-C03A-42CD-97AE-897CD5BAEC5E}" destId="{8A0748DD-3689-4ACE-912D-AFA9A78F8651}" srcOrd="0" destOrd="0" presId="urn:microsoft.com/office/officeart/2005/8/layout/list1"/>
    <dgm:cxn modelId="{2A0E3A3F-8B11-4DD4-BB5B-AE9446371421}" type="presParOf" srcId="{551D414B-C03A-42CD-97AE-897CD5BAEC5E}" destId="{D063F3C2-3490-478B-B906-C39DBD23B6C9}" srcOrd="1" destOrd="0" presId="urn:microsoft.com/office/officeart/2005/8/layout/list1"/>
    <dgm:cxn modelId="{98FD263B-25E4-41ED-91C1-D93775473F09}" type="presParOf" srcId="{B524588A-7B95-4497-A0C4-9BCC9DA90E58}" destId="{FFA3B0BC-C4ED-4225-9ACB-3DD49BD24886}" srcOrd="1" destOrd="0" presId="urn:microsoft.com/office/officeart/2005/8/layout/list1"/>
    <dgm:cxn modelId="{85F1D6AD-2C7A-42A7-A755-29F1ED4FABF3}" type="presParOf" srcId="{B524588A-7B95-4497-A0C4-9BCC9DA90E58}" destId="{798178BB-F10D-4FBC-88F5-90E756D418D3}" srcOrd="2" destOrd="0" presId="urn:microsoft.com/office/officeart/2005/8/layout/list1"/>
    <dgm:cxn modelId="{B0F2CE7E-E62B-402A-90EB-3670695CB21D}" type="presParOf" srcId="{B524588A-7B95-4497-A0C4-9BCC9DA90E58}" destId="{E3714FA4-E9EB-4F36-BF2D-1D4BE02E5185}" srcOrd="3" destOrd="0" presId="urn:microsoft.com/office/officeart/2005/8/layout/list1"/>
    <dgm:cxn modelId="{F340C325-588F-46E3-9756-91938C65A8F6}" type="presParOf" srcId="{B524588A-7B95-4497-A0C4-9BCC9DA90E58}" destId="{6B6660F8-7871-4CA9-A6B0-9BFF73C5636F}" srcOrd="4" destOrd="0" presId="urn:microsoft.com/office/officeart/2005/8/layout/list1"/>
    <dgm:cxn modelId="{861BDE2D-B079-40A2-8C01-C519849B5272}" type="presParOf" srcId="{6B6660F8-7871-4CA9-A6B0-9BFF73C5636F}" destId="{E3C7C862-F76D-4778-AD64-94BA72B3985D}" srcOrd="0" destOrd="0" presId="urn:microsoft.com/office/officeart/2005/8/layout/list1"/>
    <dgm:cxn modelId="{56085A0B-5A9D-452D-A22E-4FC28D740C95}" type="presParOf" srcId="{6B6660F8-7871-4CA9-A6B0-9BFF73C5636F}" destId="{682DC814-1DE2-41E5-AE9A-51877B3BB2A1}" srcOrd="1" destOrd="0" presId="urn:microsoft.com/office/officeart/2005/8/layout/list1"/>
    <dgm:cxn modelId="{EC6D6A53-E99F-4623-89BB-F7CE70601A4F}" type="presParOf" srcId="{B524588A-7B95-4497-A0C4-9BCC9DA90E58}" destId="{D1881BFE-2DC2-49D3-906B-4587A3EC3122}" srcOrd="5" destOrd="0" presId="urn:microsoft.com/office/officeart/2005/8/layout/list1"/>
    <dgm:cxn modelId="{CCE6B1D6-ED99-4A02-885B-EF4F0BC68C51}" type="presParOf" srcId="{B524588A-7B95-4497-A0C4-9BCC9DA90E58}" destId="{4B9AB712-C912-4883-8956-15CEB4D47BE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042F25F-1804-4D89-AF46-080E3E9883D8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4786FF2-EB34-432C-981F-0B45532D4EC9}">
      <dgm:prSet phldrT="[文本]" custT="1"/>
      <dgm:spPr/>
      <dgm:t>
        <a:bodyPr/>
        <a:lstStyle/>
        <a:p>
          <a:r>
            <a:rPr kumimoji="0" lang="zh-CN" altLang="en-US" sz="1800"/>
            <a:t>多道性</a:t>
          </a:r>
          <a:endParaRPr lang="zh-CN" altLang="en-US" sz="1800" dirty="0"/>
        </a:p>
      </dgm:t>
    </dgm:pt>
    <dgm:pt modelId="{DB8BF3C4-74AE-48CF-B872-DDF255460401}" cxnId="{87014C08-F5D2-4538-9FA4-5138AC639597}" type="parTrans">
      <dgm:prSet/>
      <dgm:spPr/>
      <dgm:t>
        <a:bodyPr/>
        <a:lstStyle/>
        <a:p>
          <a:endParaRPr lang="zh-CN" altLang="en-US" sz="2400"/>
        </a:p>
      </dgm:t>
    </dgm:pt>
    <dgm:pt modelId="{2ACC4612-6371-47C4-9A9F-977E582AC15F}" cxnId="{87014C08-F5D2-4538-9FA4-5138AC639597}" type="sibTrans">
      <dgm:prSet/>
      <dgm:spPr/>
      <dgm:t>
        <a:bodyPr/>
        <a:lstStyle/>
        <a:p>
          <a:endParaRPr lang="zh-CN" altLang="en-US" sz="2400"/>
        </a:p>
      </dgm:t>
    </dgm:pt>
    <dgm:pt modelId="{B820D26B-7C55-40C5-A8E9-A625EF1EC285}">
      <dgm:prSet custT="1"/>
      <dgm:spPr/>
      <dgm:t>
        <a:bodyPr/>
        <a:lstStyle/>
        <a:p>
          <a:r>
            <a:rPr kumimoji="0" lang="zh-CN" altLang="en-US" sz="1800" dirty="0"/>
            <a:t>宏观上并行运行；</a:t>
          </a:r>
        </a:p>
      </dgm:t>
    </dgm:pt>
    <dgm:pt modelId="{11A1A9CC-F421-4E5A-9B71-FE595AF3716A}" cxnId="{580A5768-6EFD-495F-8E91-E2806CDF928F}" type="parTrans">
      <dgm:prSet/>
      <dgm:spPr/>
      <dgm:t>
        <a:bodyPr/>
        <a:lstStyle/>
        <a:p>
          <a:endParaRPr lang="zh-CN" altLang="en-US" sz="2400"/>
        </a:p>
      </dgm:t>
    </dgm:pt>
    <dgm:pt modelId="{22AE3560-1C60-4EAC-A24B-D1F60DED9DC3}" cxnId="{580A5768-6EFD-495F-8E91-E2806CDF928F}" type="sibTrans">
      <dgm:prSet/>
      <dgm:spPr/>
      <dgm:t>
        <a:bodyPr/>
        <a:lstStyle/>
        <a:p>
          <a:endParaRPr lang="zh-CN" altLang="en-US" sz="2400"/>
        </a:p>
      </dgm:t>
    </dgm:pt>
    <dgm:pt modelId="{C2C6C52B-7B96-4BA9-B50F-C60FE5C37B36}">
      <dgm:prSet custT="1"/>
      <dgm:spPr/>
      <dgm:t>
        <a:bodyPr/>
        <a:lstStyle/>
        <a:p>
          <a:r>
            <a:rPr kumimoji="0" lang="zh-CN" altLang="en-US" sz="1800" dirty="0"/>
            <a:t>微观上串行运行：各作业交替使用</a:t>
          </a:r>
          <a:r>
            <a:rPr kumimoji="0" lang="en-US" altLang="zh-CN" sz="1800" dirty="0"/>
            <a:t>CPU</a:t>
          </a:r>
        </a:p>
      </dgm:t>
    </dgm:pt>
    <dgm:pt modelId="{1636E13F-22E9-4FA6-8413-87D237572760}" cxnId="{1668D695-E667-43C2-BAB7-56907B54B48C}" type="parTrans">
      <dgm:prSet/>
      <dgm:spPr/>
      <dgm:t>
        <a:bodyPr/>
        <a:lstStyle/>
        <a:p>
          <a:endParaRPr lang="zh-CN" altLang="en-US" sz="2400"/>
        </a:p>
      </dgm:t>
    </dgm:pt>
    <dgm:pt modelId="{1C084D90-AF5D-4036-8AA8-BFD8B6C1B25E}" cxnId="{1668D695-E667-43C2-BAB7-56907B54B48C}" type="sibTrans">
      <dgm:prSet/>
      <dgm:spPr/>
      <dgm:t>
        <a:bodyPr/>
        <a:lstStyle/>
        <a:p>
          <a:endParaRPr lang="zh-CN" altLang="en-US" sz="2400"/>
        </a:p>
      </dgm:t>
    </dgm:pt>
    <dgm:pt modelId="{1D1D035D-32CC-4C02-95A6-F4F8B9DA346C}">
      <dgm:prSet custT="1"/>
      <dgm:spPr/>
      <dgm:t>
        <a:bodyPr/>
        <a:lstStyle/>
        <a:p>
          <a:r>
            <a:rPr kumimoji="0" lang="zh-CN" altLang="en-US" sz="1800"/>
            <a:t>无序性</a:t>
          </a:r>
          <a:endParaRPr kumimoji="0" lang="zh-CN" altLang="en-US" sz="1800" dirty="0"/>
        </a:p>
      </dgm:t>
    </dgm:pt>
    <dgm:pt modelId="{9CB35C03-856F-4ECE-99D1-8699EAC51DE2}" cxnId="{6ABC43E0-A70B-4B97-BCFC-98203C583017}" type="parTrans">
      <dgm:prSet/>
      <dgm:spPr/>
      <dgm:t>
        <a:bodyPr/>
        <a:lstStyle/>
        <a:p>
          <a:endParaRPr lang="zh-CN" altLang="en-US" sz="2400"/>
        </a:p>
      </dgm:t>
    </dgm:pt>
    <dgm:pt modelId="{3BCB9C97-EF0D-40CC-BC50-B8BFA53C404E}" cxnId="{6ABC43E0-A70B-4B97-BCFC-98203C583017}" type="sibTrans">
      <dgm:prSet/>
      <dgm:spPr/>
      <dgm:t>
        <a:bodyPr/>
        <a:lstStyle/>
        <a:p>
          <a:endParaRPr lang="zh-CN" altLang="en-US" sz="2400"/>
        </a:p>
      </dgm:t>
    </dgm:pt>
    <dgm:pt modelId="{ABB46DAC-2F65-4201-8AA8-73EB7871ED74}">
      <dgm:prSet custT="1"/>
      <dgm:spPr/>
      <dgm:t>
        <a:bodyPr/>
        <a:lstStyle/>
        <a:p>
          <a:r>
            <a:rPr kumimoji="0" lang="zh-CN" altLang="en-US" sz="1800"/>
            <a:t>调度性</a:t>
          </a:r>
          <a:endParaRPr kumimoji="0" lang="zh-CN" altLang="en-US" sz="1800" dirty="0"/>
        </a:p>
      </dgm:t>
    </dgm:pt>
    <dgm:pt modelId="{EE39E44B-975A-46C7-A057-F91275EA1F2B}" cxnId="{8A20C768-CF75-42B3-91A2-EDA53BA71CC7}" type="parTrans">
      <dgm:prSet/>
      <dgm:spPr/>
      <dgm:t>
        <a:bodyPr/>
        <a:lstStyle/>
        <a:p>
          <a:endParaRPr lang="zh-CN" altLang="en-US" sz="2400"/>
        </a:p>
      </dgm:t>
    </dgm:pt>
    <dgm:pt modelId="{F58572E6-F3DF-4BB3-AFFD-914AE879C024}" cxnId="{8A20C768-CF75-42B3-91A2-EDA53BA71CC7}" type="sibTrans">
      <dgm:prSet/>
      <dgm:spPr/>
      <dgm:t>
        <a:bodyPr/>
        <a:lstStyle/>
        <a:p>
          <a:endParaRPr lang="zh-CN" altLang="en-US" sz="2400"/>
        </a:p>
      </dgm:t>
    </dgm:pt>
    <dgm:pt modelId="{3344A773-05FE-43BC-B6B9-6D3D8AD5A884}">
      <dgm:prSet phldrT="[文本]" custT="1"/>
      <dgm:spPr/>
      <dgm:t>
        <a:bodyPr/>
        <a:lstStyle/>
        <a:p>
          <a:r>
            <a:rPr kumimoji="0" lang="zh-CN" altLang="en-US" sz="1800" dirty="0"/>
            <a:t>内存中同时存放多个作业，并发执行；</a:t>
          </a:r>
          <a:endParaRPr lang="zh-CN" altLang="en-US" sz="1800" dirty="0"/>
        </a:p>
      </dgm:t>
    </dgm:pt>
    <dgm:pt modelId="{D4C4D92C-88A5-4460-86D8-CFC5F07225EC}" cxnId="{2438A123-94AB-4ACB-9345-057D1F8D68F9}" type="parTrans">
      <dgm:prSet/>
      <dgm:spPr/>
      <dgm:t>
        <a:bodyPr/>
        <a:lstStyle/>
        <a:p>
          <a:endParaRPr lang="zh-CN" altLang="en-US" sz="2400"/>
        </a:p>
      </dgm:t>
    </dgm:pt>
    <dgm:pt modelId="{2E4F6013-0BD4-4A28-8FC4-794F7273F27F}" cxnId="{2438A123-94AB-4ACB-9345-057D1F8D68F9}" type="sibTrans">
      <dgm:prSet/>
      <dgm:spPr/>
      <dgm:t>
        <a:bodyPr/>
        <a:lstStyle/>
        <a:p>
          <a:endParaRPr lang="zh-CN" altLang="en-US" sz="2400"/>
        </a:p>
      </dgm:t>
    </dgm:pt>
    <dgm:pt modelId="{081B7EB0-7A31-4BE1-AE8A-6DD2D7FB0D30}">
      <dgm:prSet custT="1"/>
      <dgm:spPr/>
      <dgm:t>
        <a:bodyPr/>
        <a:lstStyle/>
        <a:p>
          <a:r>
            <a:rPr kumimoji="0" lang="zh-CN" altLang="en-US" sz="1800" dirty="0"/>
            <a:t>先进入内存的作业未必先执行完成</a:t>
          </a:r>
        </a:p>
      </dgm:t>
    </dgm:pt>
    <dgm:pt modelId="{AD02E091-584B-4FFE-9D7D-2B78C3AEC9A0}" cxnId="{A2A50F0A-DD8D-40A1-B594-1C23CB93C0C7}" type="parTrans">
      <dgm:prSet/>
      <dgm:spPr/>
      <dgm:t>
        <a:bodyPr/>
        <a:lstStyle/>
        <a:p>
          <a:endParaRPr lang="zh-CN" altLang="en-US" sz="2400"/>
        </a:p>
      </dgm:t>
    </dgm:pt>
    <dgm:pt modelId="{6FB2973F-5D4B-4D16-AB7E-29C01814CDD5}" cxnId="{A2A50F0A-DD8D-40A1-B594-1C23CB93C0C7}" type="sibTrans">
      <dgm:prSet/>
      <dgm:spPr/>
      <dgm:t>
        <a:bodyPr/>
        <a:lstStyle/>
        <a:p>
          <a:endParaRPr lang="zh-CN" altLang="en-US" sz="2400"/>
        </a:p>
      </dgm:t>
    </dgm:pt>
    <dgm:pt modelId="{293F66C8-7164-4123-8A33-2032E55555EB}">
      <dgm:prSet custT="1"/>
      <dgm:spPr/>
      <dgm:t>
        <a:bodyPr/>
        <a:lstStyle/>
        <a:p>
          <a:r>
            <a:rPr kumimoji="0" lang="zh-CN" altLang="en-US" sz="1800" dirty="0"/>
            <a:t>作业要经历两次调度：作业调度、</a:t>
          </a:r>
          <a:r>
            <a:rPr kumimoji="0" lang="zh-CN" altLang="en-US" sz="1800" dirty="0">
              <a:solidFill>
                <a:srgbClr val="FF0000"/>
              </a:solidFill>
            </a:rPr>
            <a:t>进程</a:t>
          </a:r>
          <a:r>
            <a:rPr kumimoji="0" lang="zh-CN" altLang="en-US" sz="1800" dirty="0"/>
            <a:t>调度。</a:t>
          </a:r>
        </a:p>
      </dgm:t>
    </dgm:pt>
    <dgm:pt modelId="{98C671FF-7906-47EC-8D32-D3BA193CF6B8}" cxnId="{2F2775C7-0898-4915-90C1-37C8CE1D8BA3}" type="parTrans">
      <dgm:prSet/>
      <dgm:spPr/>
      <dgm:t>
        <a:bodyPr/>
        <a:lstStyle/>
        <a:p>
          <a:endParaRPr lang="zh-CN" altLang="en-US" sz="2400"/>
        </a:p>
      </dgm:t>
    </dgm:pt>
    <dgm:pt modelId="{D9445A52-F4F2-44BE-BD93-9CCB9C52EC20}" cxnId="{2F2775C7-0898-4915-90C1-37C8CE1D8BA3}" type="sibTrans">
      <dgm:prSet/>
      <dgm:spPr/>
      <dgm:t>
        <a:bodyPr/>
        <a:lstStyle/>
        <a:p>
          <a:endParaRPr lang="zh-CN" altLang="en-US" sz="2400"/>
        </a:p>
      </dgm:t>
    </dgm:pt>
    <dgm:pt modelId="{45A951C6-C314-4DC2-A0C0-1AE659F58A5B}" type="pres">
      <dgm:prSet presAssocID="{D042F25F-1804-4D89-AF46-080E3E9883D8}" presName="linear" presStyleCnt="0">
        <dgm:presLayoutVars>
          <dgm:dir/>
          <dgm:animLvl val="lvl"/>
          <dgm:resizeHandles val="exact"/>
        </dgm:presLayoutVars>
      </dgm:prSet>
      <dgm:spPr/>
    </dgm:pt>
    <dgm:pt modelId="{88D0FD38-5BB2-43A0-8CA5-11C8A3A9A2D4}" type="pres">
      <dgm:prSet presAssocID="{14786FF2-EB34-432C-981F-0B45532D4EC9}" presName="parentLin" presStyleCnt="0"/>
      <dgm:spPr/>
    </dgm:pt>
    <dgm:pt modelId="{8E629503-1E42-46B1-9C0B-1B8F69311C18}" type="pres">
      <dgm:prSet presAssocID="{14786FF2-EB34-432C-981F-0B45532D4EC9}" presName="parentLeftMargin" presStyleLbl="node1" presStyleIdx="0" presStyleCnt="3"/>
      <dgm:spPr/>
    </dgm:pt>
    <dgm:pt modelId="{4F18F994-B1D2-4C4F-9953-D3A214FAF763}" type="pres">
      <dgm:prSet presAssocID="{14786FF2-EB34-432C-981F-0B45532D4E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D8CDB47-3FD7-4778-8058-F41E32D9347D}" type="pres">
      <dgm:prSet presAssocID="{14786FF2-EB34-432C-981F-0B45532D4EC9}" presName="negativeSpace" presStyleCnt="0"/>
      <dgm:spPr/>
    </dgm:pt>
    <dgm:pt modelId="{19DC5435-262E-41EA-AB48-64C8173D76F9}" type="pres">
      <dgm:prSet presAssocID="{14786FF2-EB34-432C-981F-0B45532D4EC9}" presName="childText" presStyleLbl="conFgAcc1" presStyleIdx="0" presStyleCnt="3">
        <dgm:presLayoutVars>
          <dgm:bulletEnabled val="1"/>
        </dgm:presLayoutVars>
      </dgm:prSet>
      <dgm:spPr/>
    </dgm:pt>
    <dgm:pt modelId="{8DD959BA-172E-4D37-85FA-9F7CAA5D0C4E}" type="pres">
      <dgm:prSet presAssocID="{2ACC4612-6371-47C4-9A9F-977E582AC15F}" presName="spaceBetweenRectangles" presStyleCnt="0"/>
      <dgm:spPr/>
    </dgm:pt>
    <dgm:pt modelId="{6F4F46F1-3610-4306-B250-108A8BC74C11}" type="pres">
      <dgm:prSet presAssocID="{1D1D035D-32CC-4C02-95A6-F4F8B9DA346C}" presName="parentLin" presStyleCnt="0"/>
      <dgm:spPr/>
    </dgm:pt>
    <dgm:pt modelId="{6463BF27-E406-4797-A1A5-043B4ACD73F4}" type="pres">
      <dgm:prSet presAssocID="{1D1D035D-32CC-4C02-95A6-F4F8B9DA346C}" presName="parentLeftMargin" presStyleLbl="node1" presStyleIdx="0" presStyleCnt="3"/>
      <dgm:spPr/>
    </dgm:pt>
    <dgm:pt modelId="{1DB49479-F2D3-4D89-B627-61F3D82A520A}" type="pres">
      <dgm:prSet presAssocID="{1D1D035D-32CC-4C02-95A6-F4F8B9DA34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CB052F-992C-46F3-A087-5EA04F4EB39D}" type="pres">
      <dgm:prSet presAssocID="{1D1D035D-32CC-4C02-95A6-F4F8B9DA346C}" presName="negativeSpace" presStyleCnt="0"/>
      <dgm:spPr/>
    </dgm:pt>
    <dgm:pt modelId="{4BFAC41D-6609-47B7-BD10-5AA0428ACC7B}" type="pres">
      <dgm:prSet presAssocID="{1D1D035D-32CC-4C02-95A6-F4F8B9DA346C}" presName="childText" presStyleLbl="conFgAcc1" presStyleIdx="1" presStyleCnt="3">
        <dgm:presLayoutVars>
          <dgm:bulletEnabled val="1"/>
        </dgm:presLayoutVars>
      </dgm:prSet>
      <dgm:spPr/>
    </dgm:pt>
    <dgm:pt modelId="{242196DF-540F-4033-922B-3BC3EA892BA4}" type="pres">
      <dgm:prSet presAssocID="{3BCB9C97-EF0D-40CC-BC50-B8BFA53C404E}" presName="spaceBetweenRectangles" presStyleCnt="0"/>
      <dgm:spPr/>
    </dgm:pt>
    <dgm:pt modelId="{52A41B04-E756-4CC7-A980-F64944F7558E}" type="pres">
      <dgm:prSet presAssocID="{ABB46DAC-2F65-4201-8AA8-73EB7871ED74}" presName="parentLin" presStyleCnt="0"/>
      <dgm:spPr/>
    </dgm:pt>
    <dgm:pt modelId="{EA4BB913-E3DC-4E71-9580-E1DAF4390BDD}" type="pres">
      <dgm:prSet presAssocID="{ABB46DAC-2F65-4201-8AA8-73EB7871ED74}" presName="parentLeftMargin" presStyleLbl="node1" presStyleIdx="1" presStyleCnt="3"/>
      <dgm:spPr/>
    </dgm:pt>
    <dgm:pt modelId="{ACDCD3A6-B21F-4834-88FB-CEF4EE509E43}" type="pres">
      <dgm:prSet presAssocID="{ABB46DAC-2F65-4201-8AA8-73EB7871ED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43A1E5F-12D7-4E46-B5CF-FFCB119B49DB}" type="pres">
      <dgm:prSet presAssocID="{ABB46DAC-2F65-4201-8AA8-73EB7871ED74}" presName="negativeSpace" presStyleCnt="0"/>
      <dgm:spPr/>
    </dgm:pt>
    <dgm:pt modelId="{5F24521D-8D3E-40E3-ADED-4BB16D2433C2}" type="pres">
      <dgm:prSet presAssocID="{ABB46DAC-2F65-4201-8AA8-73EB7871ED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7014C08-F5D2-4538-9FA4-5138AC639597}" srcId="{D042F25F-1804-4D89-AF46-080E3E9883D8}" destId="{14786FF2-EB34-432C-981F-0B45532D4EC9}" srcOrd="0" destOrd="0" parTransId="{DB8BF3C4-74AE-48CF-B872-DDF255460401}" sibTransId="{2ACC4612-6371-47C4-9A9F-977E582AC15F}"/>
    <dgm:cxn modelId="{A2A50F0A-DD8D-40A1-B594-1C23CB93C0C7}" srcId="{1D1D035D-32CC-4C02-95A6-F4F8B9DA346C}" destId="{081B7EB0-7A31-4BE1-AE8A-6DD2D7FB0D30}" srcOrd="0" destOrd="0" parTransId="{AD02E091-584B-4FFE-9D7D-2B78C3AEC9A0}" sibTransId="{6FB2973F-5D4B-4D16-AB7E-29C01814CDD5}"/>
    <dgm:cxn modelId="{DEB69917-8A96-4579-A37D-069C5AA00BC3}" type="presOf" srcId="{293F66C8-7164-4123-8A33-2032E55555EB}" destId="{5F24521D-8D3E-40E3-ADED-4BB16D2433C2}" srcOrd="0" destOrd="0" presId="urn:microsoft.com/office/officeart/2005/8/layout/list1"/>
    <dgm:cxn modelId="{F9078818-23A8-44AA-ADD2-2971BDD10C41}" type="presOf" srcId="{ABB46DAC-2F65-4201-8AA8-73EB7871ED74}" destId="{EA4BB913-E3DC-4E71-9580-E1DAF4390BDD}" srcOrd="0" destOrd="0" presId="urn:microsoft.com/office/officeart/2005/8/layout/list1"/>
    <dgm:cxn modelId="{2438A123-94AB-4ACB-9345-057D1F8D68F9}" srcId="{14786FF2-EB34-432C-981F-0B45532D4EC9}" destId="{3344A773-05FE-43BC-B6B9-6D3D8AD5A884}" srcOrd="0" destOrd="0" parTransId="{D4C4D92C-88A5-4460-86D8-CFC5F07225EC}" sibTransId="{2E4F6013-0BD4-4A28-8FC4-794F7273F27F}"/>
    <dgm:cxn modelId="{7FB92036-5202-4FF1-AB38-748A940A7DA2}" type="presOf" srcId="{3344A773-05FE-43BC-B6B9-6D3D8AD5A884}" destId="{19DC5435-262E-41EA-AB48-64C8173D76F9}" srcOrd="0" destOrd="0" presId="urn:microsoft.com/office/officeart/2005/8/layout/list1"/>
    <dgm:cxn modelId="{FA40F261-CEDE-471F-B1C7-1D1200E83958}" type="presOf" srcId="{081B7EB0-7A31-4BE1-AE8A-6DD2D7FB0D30}" destId="{4BFAC41D-6609-47B7-BD10-5AA0428ACC7B}" srcOrd="0" destOrd="0" presId="urn:microsoft.com/office/officeart/2005/8/layout/list1"/>
    <dgm:cxn modelId="{580A5768-6EFD-495F-8E91-E2806CDF928F}" srcId="{14786FF2-EB34-432C-981F-0B45532D4EC9}" destId="{B820D26B-7C55-40C5-A8E9-A625EF1EC285}" srcOrd="1" destOrd="0" parTransId="{11A1A9CC-F421-4E5A-9B71-FE595AF3716A}" sibTransId="{22AE3560-1C60-4EAC-A24B-D1F60DED9DC3}"/>
    <dgm:cxn modelId="{8A20C768-CF75-42B3-91A2-EDA53BA71CC7}" srcId="{D042F25F-1804-4D89-AF46-080E3E9883D8}" destId="{ABB46DAC-2F65-4201-8AA8-73EB7871ED74}" srcOrd="2" destOrd="0" parTransId="{EE39E44B-975A-46C7-A057-F91275EA1F2B}" sibTransId="{F58572E6-F3DF-4BB3-AFFD-914AE879C024}"/>
    <dgm:cxn modelId="{5D8B7173-1213-4B02-9FBB-7C12CC4F88A0}" type="presOf" srcId="{C2C6C52B-7B96-4BA9-B50F-C60FE5C37B36}" destId="{19DC5435-262E-41EA-AB48-64C8173D76F9}" srcOrd="0" destOrd="2" presId="urn:microsoft.com/office/officeart/2005/8/layout/list1"/>
    <dgm:cxn modelId="{1668D695-E667-43C2-BAB7-56907B54B48C}" srcId="{14786FF2-EB34-432C-981F-0B45532D4EC9}" destId="{C2C6C52B-7B96-4BA9-B50F-C60FE5C37B36}" srcOrd="2" destOrd="0" parTransId="{1636E13F-22E9-4FA6-8413-87D237572760}" sibTransId="{1C084D90-AF5D-4036-8AA8-BFD8B6C1B25E}"/>
    <dgm:cxn modelId="{5A84A397-71EA-4D6D-A066-05F81219EF6A}" type="presOf" srcId="{1D1D035D-32CC-4C02-95A6-F4F8B9DA346C}" destId="{6463BF27-E406-4797-A1A5-043B4ACD73F4}" srcOrd="0" destOrd="0" presId="urn:microsoft.com/office/officeart/2005/8/layout/list1"/>
    <dgm:cxn modelId="{AB2F52A8-A083-494D-9E92-2B6A5ED4BAC4}" type="presOf" srcId="{B820D26B-7C55-40C5-A8E9-A625EF1EC285}" destId="{19DC5435-262E-41EA-AB48-64C8173D76F9}" srcOrd="0" destOrd="1" presId="urn:microsoft.com/office/officeart/2005/8/layout/list1"/>
    <dgm:cxn modelId="{2246F1B7-2E44-4E5E-819E-2B348FE2BB23}" type="presOf" srcId="{1D1D035D-32CC-4C02-95A6-F4F8B9DA346C}" destId="{1DB49479-F2D3-4D89-B627-61F3D82A520A}" srcOrd="1" destOrd="0" presId="urn:microsoft.com/office/officeart/2005/8/layout/list1"/>
    <dgm:cxn modelId="{47B439C7-74E1-4DEA-A8E0-2301476B81CA}" type="presOf" srcId="{14786FF2-EB34-432C-981F-0B45532D4EC9}" destId="{8E629503-1E42-46B1-9C0B-1B8F69311C18}" srcOrd="0" destOrd="0" presId="urn:microsoft.com/office/officeart/2005/8/layout/list1"/>
    <dgm:cxn modelId="{2F2775C7-0898-4915-90C1-37C8CE1D8BA3}" srcId="{ABB46DAC-2F65-4201-8AA8-73EB7871ED74}" destId="{293F66C8-7164-4123-8A33-2032E55555EB}" srcOrd="0" destOrd="0" parTransId="{98C671FF-7906-47EC-8D32-D3BA193CF6B8}" sibTransId="{D9445A52-F4F2-44BE-BD93-9CCB9C52EC20}"/>
    <dgm:cxn modelId="{6ABC43E0-A70B-4B97-BCFC-98203C583017}" srcId="{D042F25F-1804-4D89-AF46-080E3E9883D8}" destId="{1D1D035D-32CC-4C02-95A6-F4F8B9DA346C}" srcOrd="1" destOrd="0" parTransId="{9CB35C03-856F-4ECE-99D1-8699EAC51DE2}" sibTransId="{3BCB9C97-EF0D-40CC-BC50-B8BFA53C404E}"/>
    <dgm:cxn modelId="{4C5A1DF1-E1CD-429C-8A10-17E1E0847E17}" type="presOf" srcId="{ABB46DAC-2F65-4201-8AA8-73EB7871ED74}" destId="{ACDCD3A6-B21F-4834-88FB-CEF4EE509E43}" srcOrd="1" destOrd="0" presId="urn:microsoft.com/office/officeart/2005/8/layout/list1"/>
    <dgm:cxn modelId="{92DBEEF6-2939-4672-B37C-2A261143090B}" type="presOf" srcId="{D042F25F-1804-4D89-AF46-080E3E9883D8}" destId="{45A951C6-C314-4DC2-A0C0-1AE659F58A5B}" srcOrd="0" destOrd="0" presId="urn:microsoft.com/office/officeart/2005/8/layout/list1"/>
    <dgm:cxn modelId="{7FA849F9-3EE8-4EBA-B2FE-FDF024C1CCB4}" type="presOf" srcId="{14786FF2-EB34-432C-981F-0B45532D4EC9}" destId="{4F18F994-B1D2-4C4F-9953-D3A214FAF763}" srcOrd="1" destOrd="0" presId="urn:microsoft.com/office/officeart/2005/8/layout/list1"/>
    <dgm:cxn modelId="{79D086A0-2944-469D-82EC-7B5547659139}" type="presParOf" srcId="{45A951C6-C314-4DC2-A0C0-1AE659F58A5B}" destId="{88D0FD38-5BB2-43A0-8CA5-11C8A3A9A2D4}" srcOrd="0" destOrd="0" presId="urn:microsoft.com/office/officeart/2005/8/layout/list1"/>
    <dgm:cxn modelId="{6631F58E-E275-4C4C-AC3D-76E468BD4A2E}" type="presParOf" srcId="{88D0FD38-5BB2-43A0-8CA5-11C8A3A9A2D4}" destId="{8E629503-1E42-46B1-9C0B-1B8F69311C18}" srcOrd="0" destOrd="0" presId="urn:microsoft.com/office/officeart/2005/8/layout/list1"/>
    <dgm:cxn modelId="{6DFF7E5B-A288-4D6A-ABFE-46E124C72EA5}" type="presParOf" srcId="{88D0FD38-5BB2-43A0-8CA5-11C8A3A9A2D4}" destId="{4F18F994-B1D2-4C4F-9953-D3A214FAF763}" srcOrd="1" destOrd="0" presId="urn:microsoft.com/office/officeart/2005/8/layout/list1"/>
    <dgm:cxn modelId="{26F50CA5-DCD4-4037-93A4-C3156CA26392}" type="presParOf" srcId="{45A951C6-C314-4DC2-A0C0-1AE659F58A5B}" destId="{2D8CDB47-3FD7-4778-8058-F41E32D9347D}" srcOrd="1" destOrd="0" presId="urn:microsoft.com/office/officeart/2005/8/layout/list1"/>
    <dgm:cxn modelId="{1CB2BCCF-E513-4984-9342-392A1CB91ED3}" type="presParOf" srcId="{45A951C6-C314-4DC2-A0C0-1AE659F58A5B}" destId="{19DC5435-262E-41EA-AB48-64C8173D76F9}" srcOrd="2" destOrd="0" presId="urn:microsoft.com/office/officeart/2005/8/layout/list1"/>
    <dgm:cxn modelId="{09D02D6A-6BD9-48C5-939B-374A8133BC55}" type="presParOf" srcId="{45A951C6-C314-4DC2-A0C0-1AE659F58A5B}" destId="{8DD959BA-172E-4D37-85FA-9F7CAA5D0C4E}" srcOrd="3" destOrd="0" presId="urn:microsoft.com/office/officeart/2005/8/layout/list1"/>
    <dgm:cxn modelId="{E8CB346F-7A81-46F8-8785-8AB84EC4731F}" type="presParOf" srcId="{45A951C6-C314-4DC2-A0C0-1AE659F58A5B}" destId="{6F4F46F1-3610-4306-B250-108A8BC74C11}" srcOrd="4" destOrd="0" presId="urn:microsoft.com/office/officeart/2005/8/layout/list1"/>
    <dgm:cxn modelId="{DF9442FF-54CD-4AE6-A39F-7E6D4860AE2C}" type="presParOf" srcId="{6F4F46F1-3610-4306-B250-108A8BC74C11}" destId="{6463BF27-E406-4797-A1A5-043B4ACD73F4}" srcOrd="0" destOrd="0" presId="urn:microsoft.com/office/officeart/2005/8/layout/list1"/>
    <dgm:cxn modelId="{04D9917D-34FE-4EBB-B137-9723BBB223C5}" type="presParOf" srcId="{6F4F46F1-3610-4306-B250-108A8BC74C11}" destId="{1DB49479-F2D3-4D89-B627-61F3D82A520A}" srcOrd="1" destOrd="0" presId="urn:microsoft.com/office/officeart/2005/8/layout/list1"/>
    <dgm:cxn modelId="{FFFE2938-724A-44E6-A606-BED0A5F5F6FE}" type="presParOf" srcId="{45A951C6-C314-4DC2-A0C0-1AE659F58A5B}" destId="{DDCB052F-992C-46F3-A087-5EA04F4EB39D}" srcOrd="5" destOrd="0" presId="urn:microsoft.com/office/officeart/2005/8/layout/list1"/>
    <dgm:cxn modelId="{F46B069D-9D89-4D83-8E93-BA2976C2D22F}" type="presParOf" srcId="{45A951C6-C314-4DC2-A0C0-1AE659F58A5B}" destId="{4BFAC41D-6609-47B7-BD10-5AA0428ACC7B}" srcOrd="6" destOrd="0" presId="urn:microsoft.com/office/officeart/2005/8/layout/list1"/>
    <dgm:cxn modelId="{3FF40188-3C90-4C93-9888-7E192DCF9B3B}" type="presParOf" srcId="{45A951C6-C314-4DC2-A0C0-1AE659F58A5B}" destId="{242196DF-540F-4033-922B-3BC3EA892BA4}" srcOrd="7" destOrd="0" presId="urn:microsoft.com/office/officeart/2005/8/layout/list1"/>
    <dgm:cxn modelId="{2D04FD92-3326-4714-90CA-B4640A4162B6}" type="presParOf" srcId="{45A951C6-C314-4DC2-A0C0-1AE659F58A5B}" destId="{52A41B04-E756-4CC7-A980-F64944F7558E}" srcOrd="8" destOrd="0" presId="urn:microsoft.com/office/officeart/2005/8/layout/list1"/>
    <dgm:cxn modelId="{2506B733-DFF7-4C47-8E75-8C8AAE215FF4}" type="presParOf" srcId="{52A41B04-E756-4CC7-A980-F64944F7558E}" destId="{EA4BB913-E3DC-4E71-9580-E1DAF4390BDD}" srcOrd="0" destOrd="0" presId="urn:microsoft.com/office/officeart/2005/8/layout/list1"/>
    <dgm:cxn modelId="{8D05E8AD-240E-4686-B085-79BE22138FDA}" type="presParOf" srcId="{52A41B04-E756-4CC7-A980-F64944F7558E}" destId="{ACDCD3A6-B21F-4834-88FB-CEF4EE509E43}" srcOrd="1" destOrd="0" presId="urn:microsoft.com/office/officeart/2005/8/layout/list1"/>
    <dgm:cxn modelId="{92C34A14-F817-4D71-AABC-EE021157B215}" type="presParOf" srcId="{45A951C6-C314-4DC2-A0C0-1AE659F58A5B}" destId="{F43A1E5F-12D7-4E46-B5CF-FFCB119B49DB}" srcOrd="9" destOrd="0" presId="urn:microsoft.com/office/officeart/2005/8/layout/list1"/>
    <dgm:cxn modelId="{B8E35B10-EEA5-491F-AE10-99233C758D1D}" type="presParOf" srcId="{45A951C6-C314-4DC2-A0C0-1AE659F58A5B}" destId="{5F24521D-8D3E-40E3-ADED-4BB16D2433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2346EDC-6F63-4966-A908-FFC5951DAB5F}" type="doc">
      <dgm:prSet loTypeId="urn:microsoft.com/office/officeart/2005/8/layout/arrow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E991BD5-FF60-4B82-A304-20D2E411ACD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solidFill>
                <a:schemeClr val="tx1"/>
              </a:solidFill>
            </a:rPr>
            <a:t>多道</a:t>
          </a:r>
          <a:r>
            <a:rPr lang="zh-CN" altLang="en-US" sz="2400" b="1" dirty="0">
              <a:solidFill>
                <a:schemeClr val="tx1"/>
              </a:solidFill>
            </a:rPr>
            <a:t/>
          </a:r>
          <a:endParaRPr lang="zh-CN" altLang="en-US" sz="2400" b="1" dirty="0">
            <a:solidFill>
              <a:schemeClr val="tx1"/>
            </a:solidFill>
          </a:endParaRPr>
        </a:p>
      </dgm:t>
    </dgm:pt>
    <dgm:pt modelId="{B9AAA857-B1B2-47FB-9404-DC1FB105F693}" cxnId="{8900C36B-5376-4A9D-8EDF-6826E16431B7}" type="parTrans">
      <dgm:prSet/>
      <dgm:spPr/>
      <dgm:t>
        <a:bodyPr/>
        <a:lstStyle/>
        <a:p>
          <a:endParaRPr lang="zh-CN" altLang="en-US" sz="2800"/>
        </a:p>
      </dgm:t>
    </dgm:pt>
    <dgm:pt modelId="{0846FC0D-5D13-413E-8E34-34C9D664C860}" cxnId="{8900C36B-5376-4A9D-8EDF-6826E16431B7}" type="sibTrans">
      <dgm:prSet/>
      <dgm:spPr/>
      <dgm:t>
        <a:bodyPr/>
        <a:lstStyle/>
        <a:p>
          <a:endParaRPr lang="zh-CN" altLang="en-US" sz="2800"/>
        </a:p>
      </dgm:t>
    </dgm:pt>
    <dgm:pt modelId="{CB13F033-A320-4F37-B295-7CF58FAE030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b="1" dirty="0">
              <a:solidFill>
                <a:schemeClr val="tx1"/>
              </a:solidFill>
            </a:rPr>
            <a:t>内存使用：每次多个作业（充分利用内存）</a:t>
          </a:r>
          <a:r>
            <a:rPr lang="zh-CN" altLang="en-US" sz="1800" b="1" dirty="0">
              <a:solidFill>
                <a:schemeClr val="tx1"/>
              </a:solidFill>
            </a:rPr>
            <a:t/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4606471E-D15B-4036-9C77-C7AFC032CE00}" cxnId="{23491B82-84A7-4C1F-9064-D44890EA3D93}" type="parTrans">
      <dgm:prSet/>
      <dgm:spPr/>
    </dgm:pt>
    <dgm:pt modelId="{EA80B64A-D1D6-4AB2-BAFE-1BE296E0D027}" cxnId="{23491B82-84A7-4C1F-9064-D44890EA3D93}" type="sibTrans">
      <dgm:prSet/>
      <dgm:spPr/>
    </dgm:pt>
    <dgm:pt modelId="{C8DADBF0-5D08-4B29-8ED1-ADA2A481E92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b="1" dirty="0">
              <a:solidFill>
                <a:schemeClr val="tx1"/>
              </a:solidFill>
            </a:rPr>
            <a:t>作业次序：无确定次序</a:t>
          </a:r>
          <a:r>
            <a:rPr lang="zh-CN" altLang="en-US" sz="1800" b="1" dirty="0">
              <a:solidFill>
                <a:schemeClr val="tx1"/>
              </a:solidFill>
            </a:rPr>
            <a:t/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9A12338E-E4FB-4092-AE4A-5216ABED5FF1}" cxnId="{2DB0FB36-78C9-4BDC-A847-69414B1FBFC3}" type="parTrans">
      <dgm:prSet/>
      <dgm:spPr/>
    </dgm:pt>
    <dgm:pt modelId="{714FBD7D-176C-44EB-A141-83C4D2432E72}" cxnId="{2DB0FB36-78C9-4BDC-A847-69414B1FBFC3}" type="sibTrans">
      <dgm:prSet/>
      <dgm:spPr/>
    </dgm:pt>
    <dgm:pt modelId="{013545D0-D543-4DC1-B683-C6DA0A80D71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solidFill>
                <a:schemeClr val="tx1"/>
              </a:solidFill>
            </a:rPr>
            <a:t>单道</a:t>
          </a:r>
          <a:r>
            <a:rPr lang="zh-CN" altLang="en-US" sz="2400" b="1" dirty="0">
              <a:solidFill>
                <a:schemeClr val="tx1"/>
              </a:solidFill>
            </a:rPr>
            <a:t/>
          </a:r>
          <a:endParaRPr lang="zh-CN" altLang="en-US" sz="2400" b="1" dirty="0">
            <a:solidFill>
              <a:schemeClr val="tx1"/>
            </a:solidFill>
          </a:endParaRPr>
        </a:p>
      </dgm:t>
    </dgm:pt>
    <dgm:pt modelId="{BCEE413A-E465-47E2-8133-9E84C03CB17B}" cxnId="{ECFEB380-DA6C-4AE7-9066-CB0C69503D57}" type="parTrans">
      <dgm:prSet/>
      <dgm:spPr/>
      <dgm:t>
        <a:bodyPr/>
        <a:lstStyle/>
        <a:p>
          <a:endParaRPr lang="zh-CN" altLang="en-US" sz="2800"/>
        </a:p>
      </dgm:t>
    </dgm:pt>
    <dgm:pt modelId="{69D9D13A-69B3-49B4-91DE-603FE38C168A}" cxnId="{ECFEB380-DA6C-4AE7-9066-CB0C69503D57}" type="sibTrans">
      <dgm:prSet/>
      <dgm:spPr/>
      <dgm:t>
        <a:bodyPr/>
        <a:lstStyle/>
        <a:p>
          <a:endParaRPr lang="zh-CN" altLang="en-US" sz="2800"/>
        </a:p>
      </dgm:t>
    </dgm:pt>
    <dgm:pt modelId="{51BD2021-3566-4B0C-B974-6742A0D09E0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b="1" dirty="0">
              <a:solidFill>
                <a:schemeClr val="tx1"/>
              </a:solidFill>
            </a:rPr>
            <a:t>内存使用：每次内存中只有一个作业</a:t>
          </a:r>
          <a:r>
            <a:rPr lang="zh-CN" altLang="en-US" sz="1800" b="1" dirty="0">
              <a:solidFill>
                <a:schemeClr val="tx1"/>
              </a:solidFill>
            </a:rPr>
            <a:t/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9DEEC13A-2157-4088-91A3-5B8F80E190A6}" cxnId="{A469FA7E-6B6B-412B-BF8E-07C577DB59A4}" type="parTrans">
      <dgm:prSet/>
      <dgm:spPr/>
    </dgm:pt>
    <dgm:pt modelId="{00A782F2-8399-4EA8-AADC-44F868A68C08}" cxnId="{A469FA7E-6B6B-412B-BF8E-07C577DB59A4}" type="sibTrans">
      <dgm:prSet/>
      <dgm:spPr/>
    </dgm:pt>
    <dgm:pt modelId="{D4CC88B6-E449-4285-81A7-2D18A571E088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b="1" dirty="0">
              <a:solidFill>
                <a:schemeClr val="tx1"/>
              </a:solidFill>
            </a:rPr>
            <a:t>作业次序：先进先出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B4D84086-CA55-46E4-A9A3-41CE9A9C579A}" cxnId="{32962DFE-4AA5-4B90-8EC2-FB5DE7EE6EDD}" type="parTrans">
      <dgm:prSet/>
      <dgm:spPr/>
    </dgm:pt>
    <dgm:pt modelId="{D617B81A-4046-40C4-8F01-89E50E639103}" cxnId="{32962DFE-4AA5-4B90-8EC2-FB5DE7EE6EDD}" type="sibTrans">
      <dgm:prSet/>
      <dgm:spPr/>
    </dgm:pt>
    <dgm:pt modelId="{2B656853-BE3F-4153-BCCB-048CE25984AF}" type="pres">
      <dgm:prSet presAssocID="{A2346EDC-6F63-4966-A908-FFC5951DAB5F}" presName="diagram" presStyleCnt="0">
        <dgm:presLayoutVars>
          <dgm:dir/>
          <dgm:resizeHandles val="exact"/>
        </dgm:presLayoutVars>
      </dgm:prSet>
      <dgm:spPr/>
    </dgm:pt>
    <dgm:pt modelId="{56DA88D6-2FE5-479E-BE4D-D730233F772D}" type="pres">
      <dgm:prSet presAssocID="{8E991BD5-FF60-4B82-A304-20D2E411ACD2}" presName="arrow" presStyleLbl="node1" presStyleIdx="0" presStyleCnt="2" custScaleY="100007">
        <dgm:presLayoutVars>
          <dgm:bulletEnabled val="1"/>
        </dgm:presLayoutVars>
      </dgm:prSet>
      <dgm:spPr/>
    </dgm:pt>
    <dgm:pt modelId="{20F3E8B1-E584-48A1-AA66-767E00CC93A5}" type="pres">
      <dgm:prSet presAssocID="{013545D0-D543-4DC1-B683-C6DA0A80D71E}" presName="arrow" presStyleLbl="node1" presStyleIdx="1" presStyleCnt="2">
        <dgm:presLayoutVars>
          <dgm:bulletEnabled val="1"/>
        </dgm:presLayoutVars>
      </dgm:prSet>
      <dgm:spPr/>
    </dgm:pt>
  </dgm:ptLst>
  <dgm:cxnLst>
    <dgm:cxn modelId="{8900C36B-5376-4A9D-8EDF-6826E16431B7}" srcId="{A2346EDC-6F63-4966-A908-FFC5951DAB5F}" destId="{8E991BD5-FF60-4B82-A304-20D2E411ACD2}" srcOrd="0" destOrd="0" parTransId="{B9AAA857-B1B2-47FB-9404-DC1FB105F693}" sibTransId="{0846FC0D-5D13-413E-8E34-34C9D664C860}"/>
    <dgm:cxn modelId="{23491B82-84A7-4C1F-9064-D44890EA3D93}" srcId="{8E991BD5-FF60-4B82-A304-20D2E411ACD2}" destId="{CB13F033-A320-4F37-B295-7CF58FAE0303}" srcOrd="0" destOrd="0" parTransId="{4606471E-D15B-4036-9C77-C7AFC032CE00}" sibTransId="{EA80B64A-D1D6-4AB2-BAFE-1BE296E0D027}"/>
    <dgm:cxn modelId="{2DB0FB36-78C9-4BDC-A847-69414B1FBFC3}" srcId="{8E991BD5-FF60-4B82-A304-20D2E411ACD2}" destId="{C8DADBF0-5D08-4B29-8ED1-ADA2A481E923}" srcOrd="1" destOrd="0" parTransId="{9A12338E-E4FB-4092-AE4A-5216ABED5FF1}" sibTransId="{714FBD7D-176C-44EB-A141-83C4D2432E72}"/>
    <dgm:cxn modelId="{ECFEB380-DA6C-4AE7-9066-CB0C69503D57}" srcId="{A2346EDC-6F63-4966-A908-FFC5951DAB5F}" destId="{013545D0-D543-4DC1-B683-C6DA0A80D71E}" srcOrd="1" destOrd="0" parTransId="{BCEE413A-E465-47E2-8133-9E84C03CB17B}" sibTransId="{69D9D13A-69B3-49B4-91DE-603FE38C168A}"/>
    <dgm:cxn modelId="{A469FA7E-6B6B-412B-BF8E-07C577DB59A4}" srcId="{013545D0-D543-4DC1-B683-C6DA0A80D71E}" destId="{51BD2021-3566-4B0C-B974-6742A0D09E00}" srcOrd="0" destOrd="1" parTransId="{9DEEC13A-2157-4088-91A3-5B8F80E190A6}" sibTransId="{00A782F2-8399-4EA8-AADC-44F868A68C08}"/>
    <dgm:cxn modelId="{32962DFE-4AA5-4B90-8EC2-FB5DE7EE6EDD}" srcId="{013545D0-D543-4DC1-B683-C6DA0A80D71E}" destId="{D4CC88B6-E449-4285-81A7-2D18A571E088}" srcOrd="1" destOrd="1" parTransId="{B4D84086-CA55-46E4-A9A3-41CE9A9C579A}" sibTransId="{D617B81A-4046-40C4-8F01-89E50E639103}"/>
    <dgm:cxn modelId="{1FB1757E-E99D-4951-918C-0C7AC0D46577}" type="presOf" srcId="{A2346EDC-6F63-4966-A908-FFC5951DAB5F}" destId="{2B656853-BE3F-4153-BCCB-048CE25984AF}" srcOrd="0" destOrd="0" presId="urn:microsoft.com/office/officeart/2005/8/layout/arrow5"/>
    <dgm:cxn modelId="{9E32A131-8055-441E-ACD7-23D43C3B56AE}" type="presParOf" srcId="{2B656853-BE3F-4153-BCCB-048CE25984AF}" destId="{56DA88D6-2FE5-479E-BE4D-D730233F772D}" srcOrd="0" destOrd="0" presId="urn:microsoft.com/office/officeart/2005/8/layout/arrow5"/>
    <dgm:cxn modelId="{B9E1467D-61F9-4101-B250-96C011F5E27C}" type="presOf" srcId="{8E991BD5-FF60-4B82-A304-20D2E411ACD2}" destId="{56DA88D6-2FE5-479E-BE4D-D730233F772D}" srcOrd="0" destOrd="0" presId="urn:microsoft.com/office/officeart/2005/8/layout/arrow5"/>
    <dgm:cxn modelId="{0A0E0E23-AB29-485E-ADF9-816CD3789F70}" type="presOf" srcId="{CB13F033-A320-4F37-B295-7CF58FAE0303}" destId="{56DA88D6-2FE5-479E-BE4D-D730233F772D}" srcOrd="0" destOrd="1" presId="urn:microsoft.com/office/officeart/2005/8/layout/arrow5"/>
    <dgm:cxn modelId="{A02C3CA0-0D7B-4EFE-9A3A-73DB7F3C4A4D}" type="presOf" srcId="{C8DADBF0-5D08-4B29-8ED1-ADA2A481E923}" destId="{56DA88D6-2FE5-479E-BE4D-D730233F772D}" srcOrd="0" destOrd="2" presId="urn:microsoft.com/office/officeart/2005/8/layout/arrow5"/>
    <dgm:cxn modelId="{9F90728A-9FA5-4FF8-987D-535E9B61560A}" type="presParOf" srcId="{2B656853-BE3F-4153-BCCB-048CE25984AF}" destId="{20F3E8B1-E584-48A1-AA66-767E00CC93A5}" srcOrd="1" destOrd="0" presId="urn:microsoft.com/office/officeart/2005/8/layout/arrow5"/>
    <dgm:cxn modelId="{0A0DD350-CDBA-486F-ADD0-97A82CBCE651}" type="presOf" srcId="{013545D0-D543-4DC1-B683-C6DA0A80D71E}" destId="{20F3E8B1-E584-48A1-AA66-767E00CC93A5}" srcOrd="0" destOrd="0" presId="urn:microsoft.com/office/officeart/2005/8/layout/arrow5"/>
    <dgm:cxn modelId="{13CFDEBF-135D-4886-A555-25FFE48D1A1B}" type="presOf" srcId="{51BD2021-3566-4B0C-B974-6742A0D09E00}" destId="{20F3E8B1-E584-48A1-AA66-767E00CC93A5}" srcOrd="0" destOrd="1" presId="urn:microsoft.com/office/officeart/2005/8/layout/arrow5"/>
    <dgm:cxn modelId="{1A2349C5-FE01-40B7-952F-827E7E2AFB51}" type="presOf" srcId="{D4CC88B6-E449-4285-81A7-2D18A571E088}" destId="{20F3E8B1-E584-48A1-AA66-767E00CC93A5}" srcOrd="0" destOrd="2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901ACC-E49C-42E8-966C-F99BB865A60C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</dgm:pt>
    <dgm:pt modelId="{A18C896C-6C5D-4486-8CF9-39E527360C0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/>
            <a:t>OS</a:t>
          </a:r>
          <a:r>
            <a:rPr kumimoji="0" lang="zh-CN" altLang="en-US" dirty="0"/>
            <a:t>需要</a:t>
          </a:r>
          <a:r>
            <a:rPr kumimoji="0" lang="zh-CN" altLang="en-US" dirty="0"/>
            <a:t>成为</a:t>
          </a:r>
          <a:r>
            <a:rPr kumimoji="0" lang="zh-CN" altLang="en-US" dirty="0"/>
            <a:t>用户与计算机硬件系统之间的接口</a:t>
          </a:r>
          <a:r>
            <a:rPr lang="zh-CN" altLang="en-US" dirty="0"/>
            <a:t/>
          </a:r>
          <a:endParaRPr lang="zh-CN" altLang="en-US" dirty="0"/>
        </a:p>
      </dgm:t>
    </dgm:pt>
    <dgm:pt modelId="{B5DB978E-6C22-4340-AE35-0923B831C067}" cxnId="{11BBCC5A-B2CA-4E12-A989-DA83CAD53A9C}" type="parTrans">
      <dgm:prSet/>
      <dgm:spPr/>
      <dgm:t>
        <a:bodyPr/>
        <a:lstStyle/>
        <a:p>
          <a:endParaRPr lang="zh-CN" altLang="en-US"/>
        </a:p>
      </dgm:t>
    </dgm:pt>
    <dgm:pt modelId="{4A0D1645-6E32-4B7A-AB09-E7BC349A709C}" cxnId="{11BBCC5A-B2CA-4E12-A989-DA83CAD53A9C}" type="sibTrans">
      <dgm:prSet/>
      <dgm:spPr/>
      <dgm:t>
        <a:bodyPr/>
        <a:lstStyle/>
        <a:p>
          <a:endParaRPr lang="zh-CN" altLang="en-US"/>
        </a:p>
      </dgm:t>
    </dgm:pt>
    <dgm:pt modelId="{4238BA90-4BF4-42D0-96F7-17CA328E283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OS</a:t>
          </a:r>
          <a:r>
            <a:rPr kumimoji="0" lang="zh-CN" altLang="en-US" dirty="0">
              <a:solidFill>
                <a:schemeClr val="tx2"/>
              </a:solidFill>
            </a:rPr>
            <a:t>需要</a:t>
          </a:r>
          <a:r>
            <a:rPr kumimoji="0" lang="zh-CN" altLang="en-US" dirty="0">
              <a:solidFill>
                <a:schemeClr val="tx2"/>
              </a:solidFill>
            </a:rPr>
            <a:t>对</a:t>
          </a:r>
          <a:r>
            <a:rPr kumimoji="0" lang="zh-CN" altLang="en-US" dirty="0">
              <a:solidFill>
                <a:schemeClr val="tx2"/>
              </a:solidFill>
            </a:rPr>
            <a:t>计算机系统资源的管理者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FCF171D9-21C3-41C2-8B18-5B4517F529A3}" cxnId="{38DB9540-4837-43B9-85B5-360143F8F1F6}" type="parTrans">
      <dgm:prSet/>
      <dgm:spPr/>
      <dgm:t>
        <a:bodyPr/>
        <a:lstStyle/>
        <a:p>
          <a:endParaRPr lang="zh-CN" altLang="en-US"/>
        </a:p>
      </dgm:t>
    </dgm:pt>
    <dgm:pt modelId="{15E7A07D-E1D6-4CF9-B755-3EC628A859B4}" cxnId="{38DB9540-4837-43B9-85B5-360143F8F1F6}" type="sibTrans">
      <dgm:prSet/>
      <dgm:spPr/>
      <dgm:t>
        <a:bodyPr/>
        <a:lstStyle/>
        <a:p>
          <a:endParaRPr lang="zh-CN" altLang="en-US"/>
        </a:p>
      </dgm:t>
    </dgm:pt>
    <dgm:pt modelId="{62A7D754-E1B2-4636-8132-BFA49ECACA4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/>
            <a:t>OS</a:t>
          </a:r>
          <a:r>
            <a:rPr kumimoji="0" lang="zh-CN" altLang="en-US" dirty="0"/>
            <a:t>需要</a:t>
          </a:r>
          <a:r>
            <a:rPr kumimoji="0" lang="zh-CN" altLang="en-US" dirty="0"/>
            <a:t>时</a:t>
          </a:r>
          <a:r>
            <a:rPr kumimoji="0" lang="zh-CN" altLang="en-US" dirty="0"/>
            <a:t>现</a:t>
          </a:r>
          <a:r>
            <a:rPr kumimoji="0" lang="zh-CN" altLang="en-US" dirty="0"/>
            <a:t>对计算机资源的抽象</a:t>
          </a:r>
          <a:r>
            <a:rPr/>
            <a:t/>
          </a:r>
          <a:endParaRPr/>
        </a:p>
      </dgm:t>
    </dgm:pt>
    <dgm:pt modelId="{B3FF1C60-E2C2-4B14-A54B-B59B2EDAAF74}" cxnId="{04FCA97E-02A8-46A5-B7CB-06E7A47A136A}" type="parTrans">
      <dgm:prSet/>
      <dgm:spPr/>
      <dgm:t>
        <a:bodyPr/>
        <a:lstStyle/>
        <a:p>
          <a:endParaRPr lang="zh-CN" altLang="en-US"/>
        </a:p>
      </dgm:t>
    </dgm:pt>
    <dgm:pt modelId="{C1D4E283-3B53-4C54-85F9-9C44535B0007}" cxnId="{04FCA97E-02A8-46A5-B7CB-06E7A47A136A}" type="sibTrans">
      <dgm:prSet/>
      <dgm:spPr/>
      <dgm:t>
        <a:bodyPr/>
        <a:lstStyle/>
        <a:p>
          <a:endParaRPr lang="zh-CN" altLang="en-US"/>
        </a:p>
      </dgm:t>
    </dgm:pt>
    <dgm:pt modelId="{4786475B-D04D-456E-BA70-0CCEE4A29547}" type="pres">
      <dgm:prSet presAssocID="{C6901ACC-E49C-42E8-966C-F99BB865A60C}" presName="cycle" presStyleCnt="0">
        <dgm:presLayoutVars>
          <dgm:dir val="rev"/>
          <dgm:resizeHandles val="exact"/>
        </dgm:presLayoutVars>
      </dgm:prSet>
      <dgm:spPr/>
    </dgm:pt>
    <dgm:pt modelId="{3DD87589-A29E-412B-8D4C-4AB81648E3A0}" type="pres">
      <dgm:prSet presAssocID="{A18C896C-6C5D-4486-8CF9-39E527360C0F}" presName="node" presStyleLbl="node1" presStyleIdx="0" presStyleCnt="3">
        <dgm:presLayoutVars>
          <dgm:bulletEnabled val="1"/>
        </dgm:presLayoutVars>
      </dgm:prSet>
      <dgm:spPr/>
    </dgm:pt>
    <dgm:pt modelId="{B13C224B-CF08-407A-94A6-201688CA3ACB}" type="pres">
      <dgm:prSet presAssocID="{A18C896C-6C5D-4486-8CF9-39E527360C0F}" presName="spNode" presStyleCnt="0"/>
      <dgm:spPr/>
    </dgm:pt>
    <dgm:pt modelId="{23D83B16-5CFC-4BD1-AD70-2AC1B7755F23}" type="pres">
      <dgm:prSet presAssocID="{4A0D1645-6E32-4B7A-AB09-E7BC349A709C}" presName="sibTrans" presStyleLbl="sibTrans1D1" presStyleIdx="0" presStyleCnt="3"/>
      <dgm:spPr/>
    </dgm:pt>
    <dgm:pt modelId="{0E4DC318-9812-487A-8D79-68C611197508}" type="pres">
      <dgm:prSet presAssocID="{4238BA90-4BF4-42D0-96F7-17CA328E2831}" presName="node" presStyleLbl="node1" presStyleIdx="1" presStyleCnt="3">
        <dgm:presLayoutVars>
          <dgm:bulletEnabled val="1"/>
        </dgm:presLayoutVars>
      </dgm:prSet>
      <dgm:spPr/>
    </dgm:pt>
    <dgm:pt modelId="{983862D1-3292-4013-AA18-28AAFC1E81E8}" type="pres">
      <dgm:prSet presAssocID="{4238BA90-4BF4-42D0-96F7-17CA328E2831}" presName="spNode" presStyleCnt="0"/>
      <dgm:spPr/>
    </dgm:pt>
    <dgm:pt modelId="{AA6E8906-38AC-4816-A35D-182A844DDA31}" type="pres">
      <dgm:prSet presAssocID="{15E7A07D-E1D6-4CF9-B755-3EC628A859B4}" presName="sibTrans" presStyleLbl="sibTrans1D1" presStyleIdx="1" presStyleCnt="3"/>
      <dgm:spPr/>
    </dgm:pt>
    <dgm:pt modelId="{03A09D7F-1AFA-4722-A72C-585CD42E169E}" type="pres">
      <dgm:prSet presAssocID="{62A7D754-E1B2-4636-8132-BFA49ECACA43}" presName="node" presStyleLbl="node1" presStyleIdx="2" presStyleCnt="3">
        <dgm:presLayoutVars>
          <dgm:bulletEnabled val="1"/>
        </dgm:presLayoutVars>
      </dgm:prSet>
      <dgm:spPr/>
    </dgm:pt>
    <dgm:pt modelId="{EA768498-78EB-475F-9D8E-7300A29DEF83}" type="pres">
      <dgm:prSet presAssocID="{62A7D754-E1B2-4636-8132-BFA49ECACA43}" presName="spNode" presStyleCnt="0"/>
      <dgm:spPr/>
    </dgm:pt>
    <dgm:pt modelId="{21F29E2E-D01D-46A1-95F4-100F1216A911}" type="pres">
      <dgm:prSet presAssocID="{C1D4E283-3B53-4C54-85F9-9C44535B0007}" presName="sibTrans" presStyleLbl="sibTrans1D1" presStyleIdx="2" presStyleCnt="3"/>
      <dgm:spPr/>
    </dgm:pt>
  </dgm:ptLst>
  <dgm:cxnLst>
    <dgm:cxn modelId="{11BBCC5A-B2CA-4E12-A989-DA83CAD53A9C}" srcId="{C6901ACC-E49C-42E8-966C-F99BB865A60C}" destId="{A18C896C-6C5D-4486-8CF9-39E527360C0F}" srcOrd="0" destOrd="0" parTransId="{B5DB978E-6C22-4340-AE35-0923B831C067}" sibTransId="{4A0D1645-6E32-4B7A-AB09-E7BC349A709C}"/>
    <dgm:cxn modelId="{38DB9540-4837-43B9-85B5-360143F8F1F6}" srcId="{C6901ACC-E49C-42E8-966C-F99BB865A60C}" destId="{4238BA90-4BF4-42D0-96F7-17CA328E2831}" srcOrd="1" destOrd="0" parTransId="{FCF171D9-21C3-41C2-8B18-5B4517F529A3}" sibTransId="{15E7A07D-E1D6-4CF9-B755-3EC628A859B4}"/>
    <dgm:cxn modelId="{04FCA97E-02A8-46A5-B7CB-06E7A47A136A}" srcId="{C6901ACC-E49C-42E8-966C-F99BB865A60C}" destId="{62A7D754-E1B2-4636-8132-BFA49ECACA43}" srcOrd="2" destOrd="0" parTransId="{B3FF1C60-E2C2-4B14-A54B-B59B2EDAAF74}" sibTransId="{C1D4E283-3B53-4C54-85F9-9C44535B0007}"/>
    <dgm:cxn modelId="{05275928-BF6B-4D1B-B637-1D1EE76CB007}" type="presOf" srcId="{C6901ACC-E49C-42E8-966C-F99BB865A60C}" destId="{4786475B-D04D-456E-BA70-0CCEE4A29547}" srcOrd="0" destOrd="0" presId="urn:microsoft.com/office/officeart/2005/8/layout/cycle6"/>
    <dgm:cxn modelId="{C68B8AB8-73DC-4E51-A52F-B7029CB73674}" type="presParOf" srcId="{4786475B-D04D-456E-BA70-0CCEE4A29547}" destId="{3DD87589-A29E-412B-8D4C-4AB81648E3A0}" srcOrd="0" destOrd="0" presId="urn:microsoft.com/office/officeart/2005/8/layout/cycle6"/>
    <dgm:cxn modelId="{38A9209E-0CB7-464D-8B68-2EE77367CE0A}" type="presOf" srcId="{A18C896C-6C5D-4486-8CF9-39E527360C0F}" destId="{3DD87589-A29E-412B-8D4C-4AB81648E3A0}" srcOrd="0" destOrd="0" presId="urn:microsoft.com/office/officeart/2005/8/layout/cycle6"/>
    <dgm:cxn modelId="{7AC5F33F-D6C4-4294-8A45-666BF407406D}" type="presParOf" srcId="{4786475B-D04D-456E-BA70-0CCEE4A29547}" destId="{B13C224B-CF08-407A-94A6-201688CA3ACB}" srcOrd="1" destOrd="0" presId="urn:microsoft.com/office/officeart/2005/8/layout/cycle6"/>
    <dgm:cxn modelId="{38499442-7621-42F4-ABAE-205D334D4822}" type="presParOf" srcId="{4786475B-D04D-456E-BA70-0CCEE4A29547}" destId="{23D83B16-5CFC-4BD1-AD70-2AC1B7755F23}" srcOrd="2" destOrd="0" presId="urn:microsoft.com/office/officeart/2005/8/layout/cycle6"/>
    <dgm:cxn modelId="{EBEEEA0A-117C-4933-9DDB-E50AD851B70B}" type="presOf" srcId="{4A0D1645-6E32-4B7A-AB09-E7BC349A709C}" destId="{23D83B16-5CFC-4BD1-AD70-2AC1B7755F23}" srcOrd="0" destOrd="0" presId="urn:microsoft.com/office/officeart/2005/8/layout/cycle6"/>
    <dgm:cxn modelId="{C915A8D5-DB13-4772-A1E3-5781DCFF1AB8}" type="presParOf" srcId="{4786475B-D04D-456E-BA70-0CCEE4A29547}" destId="{0E4DC318-9812-487A-8D79-68C611197508}" srcOrd="3" destOrd="0" presId="urn:microsoft.com/office/officeart/2005/8/layout/cycle6"/>
    <dgm:cxn modelId="{960EBA45-DFB0-4DB2-9FE9-4F721BF5E52E}" type="presOf" srcId="{4238BA90-4BF4-42D0-96F7-17CA328E2831}" destId="{0E4DC318-9812-487A-8D79-68C611197508}" srcOrd="0" destOrd="0" presId="urn:microsoft.com/office/officeart/2005/8/layout/cycle6"/>
    <dgm:cxn modelId="{2B179B77-43B3-4423-BB91-74C0E2810396}" type="presParOf" srcId="{4786475B-D04D-456E-BA70-0CCEE4A29547}" destId="{983862D1-3292-4013-AA18-28AAFC1E81E8}" srcOrd="4" destOrd="0" presId="urn:microsoft.com/office/officeart/2005/8/layout/cycle6"/>
    <dgm:cxn modelId="{90D5C89E-DC2C-4943-A398-F9A6516637D3}" type="presParOf" srcId="{4786475B-D04D-456E-BA70-0CCEE4A29547}" destId="{AA6E8906-38AC-4816-A35D-182A844DDA31}" srcOrd="5" destOrd="0" presId="urn:microsoft.com/office/officeart/2005/8/layout/cycle6"/>
    <dgm:cxn modelId="{809E1B60-55DD-46F0-88A8-0C8036FEBD95}" type="presOf" srcId="{15E7A07D-E1D6-4CF9-B755-3EC628A859B4}" destId="{AA6E8906-38AC-4816-A35D-182A844DDA31}" srcOrd="0" destOrd="0" presId="urn:microsoft.com/office/officeart/2005/8/layout/cycle6"/>
    <dgm:cxn modelId="{901BD9D7-2FC3-485B-BCAC-121927C94F29}" type="presParOf" srcId="{4786475B-D04D-456E-BA70-0CCEE4A29547}" destId="{03A09D7F-1AFA-4722-A72C-585CD42E169E}" srcOrd="6" destOrd="0" presId="urn:microsoft.com/office/officeart/2005/8/layout/cycle6"/>
    <dgm:cxn modelId="{82ADF4C3-2B9E-4948-94C2-7441B96A565E}" type="presOf" srcId="{62A7D754-E1B2-4636-8132-BFA49ECACA43}" destId="{03A09D7F-1AFA-4722-A72C-585CD42E169E}" srcOrd="0" destOrd="0" presId="urn:microsoft.com/office/officeart/2005/8/layout/cycle6"/>
    <dgm:cxn modelId="{A1A3A2FA-7EF0-45F5-925D-809E9824C5D1}" type="presParOf" srcId="{4786475B-D04D-456E-BA70-0CCEE4A29547}" destId="{EA768498-78EB-475F-9D8E-7300A29DEF83}" srcOrd="7" destOrd="0" presId="urn:microsoft.com/office/officeart/2005/8/layout/cycle6"/>
    <dgm:cxn modelId="{6FF05B0E-A407-499C-8F2F-D5A08794ECD9}" type="presParOf" srcId="{4786475B-D04D-456E-BA70-0CCEE4A29547}" destId="{21F29E2E-D01D-46A1-95F4-100F1216A911}" srcOrd="8" destOrd="0" presId="urn:microsoft.com/office/officeart/2005/8/layout/cycle6"/>
    <dgm:cxn modelId="{FA1269FB-6894-4249-9341-93C1536EED38}" type="presOf" srcId="{C1D4E283-3B53-4C54-85F9-9C44535B0007}" destId="{21F29E2E-D01D-46A1-95F4-100F1216A911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2346EDC-6F63-4966-A908-FFC5951DAB5F}" type="doc">
      <dgm:prSet loTypeId="urn:microsoft.com/office/officeart/2005/8/layout/arrow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B656853-BE3F-4153-BCCB-048CE25984AF}" type="pres">
      <dgm:prSet presAssocID="{A2346EDC-6F63-4966-A908-FFC5951DAB5F}" presName="diagram" presStyleCnt="0">
        <dgm:presLayoutVars>
          <dgm:dir/>
          <dgm:resizeHandles val="exact"/>
        </dgm:presLayoutVars>
      </dgm:prSet>
      <dgm:spPr/>
    </dgm:pt>
  </dgm:ptLst>
  <dgm:cxnLst>
    <dgm:cxn modelId="{B0AC8CAA-B358-4846-BE78-6B839D0F80A0}" type="presOf" srcId="{A2346EDC-6F63-4966-A908-FFC5951DAB5F}" destId="{2B656853-BE3F-4153-BCCB-048CE25984AF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B66B7B2-2F27-4755-9A72-AB93FDFE434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F9D2D21-46D8-42D0-8A97-CB33DD769957}">
      <dgm:prSet phldrT="[文本]"/>
      <dgm:spPr/>
      <dgm:t>
        <a:bodyPr/>
        <a:lstStyle/>
        <a:p>
          <a:r>
            <a:rPr lang="zh-CN" altLang="en-US" dirty="0"/>
            <a:t>处理机争用</a:t>
          </a:r>
        </a:p>
      </dgm:t>
    </dgm:pt>
    <dgm:pt modelId="{E3965F05-A757-4E42-8FE4-AC609D66CC83}" cxnId="{00724109-079A-4F79-BE94-150878E7C02E}" type="parTrans">
      <dgm:prSet/>
      <dgm:spPr/>
      <dgm:t>
        <a:bodyPr/>
        <a:lstStyle/>
        <a:p>
          <a:endParaRPr lang="zh-CN" altLang="en-US"/>
        </a:p>
      </dgm:t>
    </dgm:pt>
    <dgm:pt modelId="{5A46536F-C66B-47D3-B5DC-D2D1F8C37BE1}" cxnId="{00724109-079A-4F79-BE94-150878E7C02E}" type="sibTrans">
      <dgm:prSet/>
      <dgm:spPr/>
      <dgm:t>
        <a:bodyPr/>
        <a:lstStyle/>
        <a:p>
          <a:endParaRPr lang="zh-CN" altLang="en-US"/>
        </a:p>
      </dgm:t>
    </dgm:pt>
    <dgm:pt modelId="{5C977AE5-36C9-4E84-8C52-14AA4918EC62}">
      <dgm:prSet phldrT="[文本]"/>
      <dgm:spPr/>
      <dgm:t>
        <a:bodyPr/>
        <a:lstStyle/>
        <a:p>
          <a:r>
            <a:rPr lang="zh-CN" altLang="en-US" dirty="0"/>
            <a:t>何时开始一个作业，何时暂停</a:t>
          </a:r>
          <a:r>
            <a:rPr lang="en-US" altLang="zh-CN" dirty="0"/>
            <a:t>/</a:t>
          </a:r>
          <a:r>
            <a:rPr lang="zh-CN" altLang="en-US" dirty="0"/>
            <a:t>结束一个作业</a:t>
          </a:r>
        </a:p>
      </dgm:t>
    </dgm:pt>
    <dgm:pt modelId="{51613393-82BF-4FDE-B35E-5D7D47BA6E10}" cxnId="{3F4F8077-CD54-4D99-A9EB-09A675131E45}" type="parTrans">
      <dgm:prSet/>
      <dgm:spPr/>
      <dgm:t>
        <a:bodyPr/>
        <a:lstStyle/>
        <a:p>
          <a:endParaRPr lang="zh-CN" altLang="en-US"/>
        </a:p>
      </dgm:t>
    </dgm:pt>
    <dgm:pt modelId="{1E256C88-56A9-4BEE-84BE-E1D39D057D68}" cxnId="{3F4F8077-CD54-4D99-A9EB-09A675131E45}" type="sibTrans">
      <dgm:prSet/>
      <dgm:spPr/>
      <dgm:t>
        <a:bodyPr/>
        <a:lstStyle/>
        <a:p>
          <a:endParaRPr lang="zh-CN" altLang="en-US"/>
        </a:p>
      </dgm:t>
    </dgm:pt>
    <dgm:pt modelId="{91AB3E4D-B18E-4462-A6E7-1DFEAA5950B9}">
      <dgm:prSet phldrT="[文本]"/>
      <dgm:spPr/>
      <dgm:t>
        <a:bodyPr/>
        <a:lstStyle/>
        <a:p>
          <a:r>
            <a:rPr lang="zh-CN" altLang="en-US" dirty="0"/>
            <a:t>暂停作业后，下次如何恢复？</a:t>
          </a:r>
        </a:p>
      </dgm:t>
    </dgm:pt>
    <dgm:pt modelId="{C9ED6953-0D36-48F1-9534-F173CE7FE82B}" cxnId="{8F491935-A084-4CE8-A17D-969003BA2E56}" type="parTrans">
      <dgm:prSet/>
      <dgm:spPr/>
      <dgm:t>
        <a:bodyPr/>
        <a:lstStyle/>
        <a:p>
          <a:endParaRPr lang="zh-CN" altLang="en-US"/>
        </a:p>
      </dgm:t>
    </dgm:pt>
    <dgm:pt modelId="{C9D31E43-9D59-47C5-9C6B-0454B19BD213}" cxnId="{8F491935-A084-4CE8-A17D-969003BA2E56}" type="sibTrans">
      <dgm:prSet/>
      <dgm:spPr/>
      <dgm:t>
        <a:bodyPr/>
        <a:lstStyle/>
        <a:p>
          <a:endParaRPr lang="zh-CN" altLang="en-US"/>
        </a:p>
      </dgm:t>
    </dgm:pt>
    <dgm:pt modelId="{FDC6D035-CB40-46FA-ACCD-3B0B77A08E4D}">
      <dgm:prSet phldrT="[文本]"/>
      <dgm:spPr/>
      <dgm:t>
        <a:bodyPr/>
        <a:lstStyle/>
        <a:p>
          <a:r>
            <a:rPr lang="zh-CN" altLang="en-US" dirty="0"/>
            <a:t>内存分配和保护</a:t>
          </a:r>
        </a:p>
      </dgm:t>
    </dgm:pt>
    <dgm:pt modelId="{22F22D03-6764-44C6-AB8C-2E1A685F541B}" cxnId="{D3CEA061-0D83-4FA9-B08D-6D3A4E4EBE5A}" type="parTrans">
      <dgm:prSet/>
      <dgm:spPr/>
      <dgm:t>
        <a:bodyPr/>
        <a:lstStyle/>
        <a:p>
          <a:endParaRPr lang="zh-CN" altLang="en-US"/>
        </a:p>
      </dgm:t>
    </dgm:pt>
    <dgm:pt modelId="{6E682FE0-7EEA-44A6-BC35-A3D9405686A6}" cxnId="{D3CEA061-0D83-4FA9-B08D-6D3A4E4EBE5A}" type="sibTrans">
      <dgm:prSet/>
      <dgm:spPr/>
      <dgm:t>
        <a:bodyPr/>
        <a:lstStyle/>
        <a:p>
          <a:endParaRPr lang="zh-CN" altLang="en-US"/>
        </a:p>
      </dgm:t>
    </dgm:pt>
    <dgm:pt modelId="{7A713766-F31F-4587-BB64-E44395423969}">
      <dgm:prSet phldrT="[文本]"/>
      <dgm:spPr/>
      <dgm:t>
        <a:bodyPr/>
        <a:lstStyle/>
        <a:p>
          <a:r>
            <a:rPr lang="zh-CN" altLang="en-US" dirty="0"/>
            <a:t>多个内存中的进程如何区分？如何充分利用内存？</a:t>
          </a:r>
        </a:p>
      </dgm:t>
    </dgm:pt>
    <dgm:pt modelId="{9A9574D6-1F88-47FD-9907-6A6D6ED0617F}" cxnId="{F0F4A7C7-FB6B-4488-B483-62FD8315E9FC}" type="parTrans">
      <dgm:prSet/>
      <dgm:spPr/>
      <dgm:t>
        <a:bodyPr/>
        <a:lstStyle/>
        <a:p>
          <a:endParaRPr lang="zh-CN" altLang="en-US"/>
        </a:p>
      </dgm:t>
    </dgm:pt>
    <dgm:pt modelId="{F9632AB0-AAD3-4C87-81A1-0699B4C7D73F}" cxnId="{F0F4A7C7-FB6B-4488-B483-62FD8315E9FC}" type="sibTrans">
      <dgm:prSet/>
      <dgm:spPr/>
      <dgm:t>
        <a:bodyPr/>
        <a:lstStyle/>
        <a:p>
          <a:endParaRPr lang="zh-CN" altLang="en-US"/>
        </a:p>
      </dgm:t>
    </dgm:pt>
    <dgm:pt modelId="{C530EBD4-82BF-4B65-AEA3-A1DDDBE1F32F}">
      <dgm:prSet phldrT="[文本]"/>
      <dgm:spPr/>
      <dgm:t>
        <a:bodyPr/>
        <a:lstStyle/>
        <a:p>
          <a:r>
            <a:rPr lang="zh-CN" altLang="en-US" dirty="0"/>
            <a:t>如何控制内存中的进程状态？</a:t>
          </a:r>
        </a:p>
      </dgm:t>
    </dgm:pt>
    <dgm:pt modelId="{9FF17A9B-9067-46A6-BAB4-2634EA4EF797}" cxnId="{07F8479A-0FB9-42B4-BB77-2CFCEBB2E005}" type="parTrans">
      <dgm:prSet/>
      <dgm:spPr/>
      <dgm:t>
        <a:bodyPr/>
        <a:lstStyle/>
        <a:p>
          <a:endParaRPr lang="zh-CN" altLang="en-US"/>
        </a:p>
      </dgm:t>
    </dgm:pt>
    <dgm:pt modelId="{FE0EE269-8BA7-416B-9A9E-ADDDDC4534F9}" cxnId="{07F8479A-0FB9-42B4-BB77-2CFCEBB2E005}" type="sibTrans">
      <dgm:prSet/>
      <dgm:spPr/>
      <dgm:t>
        <a:bodyPr/>
        <a:lstStyle/>
        <a:p>
          <a:endParaRPr lang="zh-CN" altLang="en-US"/>
        </a:p>
      </dgm:t>
    </dgm:pt>
    <dgm:pt modelId="{CD869DAA-AE67-40CA-A9C0-1F8231011075}">
      <dgm:prSet phldrT="[文本]"/>
      <dgm:spPr/>
      <dgm:t>
        <a:bodyPr/>
        <a:lstStyle/>
        <a:p>
          <a:r>
            <a:rPr lang="zh-CN" altLang="en-US" dirty="0"/>
            <a:t>文件组织和管理</a:t>
          </a:r>
        </a:p>
      </dgm:t>
    </dgm:pt>
    <dgm:pt modelId="{34298068-AF54-4D2D-A723-5F89A352977F}" cxnId="{149A4CD3-5089-4958-9F70-C02B33233FFC}" type="parTrans">
      <dgm:prSet/>
      <dgm:spPr/>
      <dgm:t>
        <a:bodyPr/>
        <a:lstStyle/>
        <a:p>
          <a:endParaRPr lang="zh-CN" altLang="en-US"/>
        </a:p>
      </dgm:t>
    </dgm:pt>
    <dgm:pt modelId="{90F9B4F3-2B03-4B6F-ADB7-C02F75265D16}" cxnId="{149A4CD3-5089-4958-9F70-C02B33233FFC}" type="sibTrans">
      <dgm:prSet/>
      <dgm:spPr/>
      <dgm:t>
        <a:bodyPr/>
        <a:lstStyle/>
        <a:p>
          <a:endParaRPr lang="zh-CN" altLang="en-US"/>
        </a:p>
      </dgm:t>
    </dgm:pt>
    <dgm:pt modelId="{21A530BF-0CF6-43D6-986B-9B5AEFDCF92A}">
      <dgm:prSet phldrT="[文本]"/>
      <dgm:spPr/>
      <dgm:t>
        <a:bodyPr/>
        <a:lstStyle/>
        <a:p>
          <a:r>
            <a:rPr lang="zh-CN" altLang="en-US" dirty="0"/>
            <a:t>作业管理</a:t>
          </a:r>
        </a:p>
      </dgm:t>
    </dgm:pt>
    <dgm:pt modelId="{2392D70D-361F-4F36-BE5F-A49DF1586E6A}" cxnId="{7CF37FCF-5786-4D0E-A625-072DFB4702C4}" type="parTrans">
      <dgm:prSet/>
      <dgm:spPr/>
      <dgm:t>
        <a:bodyPr/>
        <a:lstStyle/>
        <a:p>
          <a:endParaRPr lang="zh-CN" altLang="en-US"/>
        </a:p>
      </dgm:t>
    </dgm:pt>
    <dgm:pt modelId="{12D0A055-7ED2-4267-8839-080F7429C6CD}" cxnId="{7CF37FCF-5786-4D0E-A625-072DFB4702C4}" type="sibTrans">
      <dgm:prSet/>
      <dgm:spPr/>
      <dgm:t>
        <a:bodyPr/>
        <a:lstStyle/>
        <a:p>
          <a:endParaRPr lang="zh-CN" altLang="en-US"/>
        </a:p>
      </dgm:t>
    </dgm:pt>
    <dgm:pt modelId="{1738E543-8CFB-42B6-92EE-1BBF2AD03F04}">
      <dgm:prSet phldrT="[文本]"/>
      <dgm:spPr/>
      <dgm:t>
        <a:bodyPr/>
        <a:lstStyle/>
        <a:p>
          <a:r>
            <a:rPr lang="en-US" altLang="zh-CN" dirty="0"/>
            <a:t>I/O</a:t>
          </a:r>
          <a:r>
            <a:rPr lang="zh-CN" altLang="en-US" dirty="0"/>
            <a:t>设备分配</a:t>
          </a:r>
        </a:p>
      </dgm:t>
    </dgm:pt>
    <dgm:pt modelId="{2ED634FF-E410-498E-9BFF-9F93BFDD0590}" cxnId="{23D03B25-FCF6-4AC2-AA2B-A6BA92974103}" type="parTrans">
      <dgm:prSet/>
      <dgm:spPr/>
      <dgm:t>
        <a:bodyPr/>
        <a:lstStyle/>
        <a:p>
          <a:endParaRPr lang="zh-CN" altLang="en-US"/>
        </a:p>
      </dgm:t>
    </dgm:pt>
    <dgm:pt modelId="{744C5F35-3401-482F-8DB1-234CE6ED11F3}" cxnId="{23D03B25-FCF6-4AC2-AA2B-A6BA92974103}" type="sibTrans">
      <dgm:prSet/>
      <dgm:spPr/>
      <dgm:t>
        <a:bodyPr/>
        <a:lstStyle/>
        <a:p>
          <a:endParaRPr lang="zh-CN" altLang="en-US"/>
        </a:p>
      </dgm:t>
    </dgm:pt>
    <dgm:pt modelId="{BA77A6A3-F24E-4F02-9FE6-BE8BD656116E}">
      <dgm:prSet phldrT="[文本]"/>
      <dgm:spPr/>
      <dgm:t>
        <a:bodyPr/>
        <a:lstStyle/>
        <a:p>
          <a:r>
            <a:rPr lang="zh-CN" altLang="en-US" dirty="0"/>
            <a:t>多种</a:t>
          </a:r>
          <a:r>
            <a:rPr lang="en-US" altLang="zh-CN" dirty="0"/>
            <a:t>I/O</a:t>
          </a:r>
          <a:r>
            <a:rPr lang="zh-CN" altLang="en-US" dirty="0"/>
            <a:t>设备如何协调互不影响？</a:t>
          </a:r>
        </a:p>
      </dgm:t>
    </dgm:pt>
    <dgm:pt modelId="{AE5A7345-7E81-4876-BA18-6C6810A82D1E}" cxnId="{2BCD1DEF-A1F4-415D-9CF1-00EA6831B8DE}" type="parTrans">
      <dgm:prSet/>
      <dgm:spPr/>
      <dgm:t>
        <a:bodyPr/>
        <a:lstStyle/>
        <a:p>
          <a:endParaRPr lang="zh-CN" altLang="en-US"/>
        </a:p>
      </dgm:t>
    </dgm:pt>
    <dgm:pt modelId="{94AE5E03-AC83-4DF3-BA6D-D4DBDB9BF1B3}" cxnId="{2BCD1DEF-A1F4-415D-9CF1-00EA6831B8DE}" type="sibTrans">
      <dgm:prSet/>
      <dgm:spPr/>
      <dgm:t>
        <a:bodyPr/>
        <a:lstStyle/>
        <a:p>
          <a:endParaRPr lang="zh-CN" altLang="en-US"/>
        </a:p>
      </dgm:t>
    </dgm:pt>
    <dgm:pt modelId="{E0BE39A3-E5B5-402D-B157-72B541441801}">
      <dgm:prSet phldrT="[文本]"/>
      <dgm:spPr/>
      <dgm:t>
        <a:bodyPr/>
        <a:lstStyle/>
        <a:p>
          <a:r>
            <a:rPr lang="zh-CN" altLang="en-US" dirty="0"/>
            <a:t>多个用户的输入输出如何互不影响？</a:t>
          </a:r>
        </a:p>
      </dgm:t>
    </dgm:pt>
    <dgm:pt modelId="{BDC959EC-C258-475F-8970-B2BA914C0C1B}" cxnId="{9AD62C4E-5CB8-4118-AB7A-9FC8603A5A6E}" type="parTrans">
      <dgm:prSet/>
      <dgm:spPr/>
      <dgm:t>
        <a:bodyPr/>
        <a:lstStyle/>
        <a:p>
          <a:endParaRPr lang="zh-CN" altLang="en-US"/>
        </a:p>
      </dgm:t>
    </dgm:pt>
    <dgm:pt modelId="{CC210129-2537-4D80-8353-3843B0512BDF}" cxnId="{9AD62C4E-5CB8-4118-AB7A-9FC8603A5A6E}" type="sibTrans">
      <dgm:prSet/>
      <dgm:spPr/>
      <dgm:t>
        <a:bodyPr/>
        <a:lstStyle/>
        <a:p>
          <a:endParaRPr lang="zh-CN" altLang="en-US"/>
        </a:p>
      </dgm:t>
    </dgm:pt>
    <dgm:pt modelId="{683EF779-8AB8-4410-B0C8-676558289073}">
      <dgm:prSet phldrT="[文本]"/>
      <dgm:spPr/>
      <dgm:t>
        <a:bodyPr/>
        <a:lstStyle/>
        <a:p>
          <a:r>
            <a:rPr lang="zh-CN" altLang="en-US" dirty="0"/>
            <a:t>作业的大量相关文件如何组织？以何种结构存储？</a:t>
          </a:r>
        </a:p>
      </dgm:t>
    </dgm:pt>
    <dgm:pt modelId="{B52A791D-ACBF-411C-9B63-CEDFD5045848}" cxnId="{049DD389-9918-417B-9848-4C453037A848}" type="parTrans">
      <dgm:prSet/>
      <dgm:spPr/>
      <dgm:t>
        <a:bodyPr/>
        <a:lstStyle/>
        <a:p>
          <a:endParaRPr lang="zh-CN" altLang="en-US"/>
        </a:p>
      </dgm:t>
    </dgm:pt>
    <dgm:pt modelId="{64A5A970-74D5-4906-A84D-30A4585C214A}" cxnId="{049DD389-9918-417B-9848-4C453037A848}" type="sibTrans">
      <dgm:prSet/>
      <dgm:spPr/>
      <dgm:t>
        <a:bodyPr/>
        <a:lstStyle/>
        <a:p>
          <a:endParaRPr lang="zh-CN" altLang="en-US"/>
        </a:p>
      </dgm:t>
    </dgm:pt>
    <dgm:pt modelId="{64247CEF-1C26-4F7A-BFD9-0D69E32F5285}">
      <dgm:prSet phldrT="[文本]"/>
      <dgm:spPr/>
      <dgm:t>
        <a:bodyPr/>
        <a:lstStyle/>
        <a:p>
          <a:r>
            <a:rPr lang="zh-CN" altLang="en-US" dirty="0"/>
            <a:t>如何充分高效利用存储器资源？</a:t>
          </a:r>
        </a:p>
      </dgm:t>
    </dgm:pt>
    <dgm:pt modelId="{1A2C75ED-44A1-47C3-B920-E5D83622BC01}" cxnId="{06A646BC-1CD0-496D-9D7E-8BFEA6549B2F}" type="parTrans">
      <dgm:prSet/>
      <dgm:spPr/>
      <dgm:t>
        <a:bodyPr/>
        <a:lstStyle/>
        <a:p>
          <a:endParaRPr lang="zh-CN" altLang="en-US"/>
        </a:p>
      </dgm:t>
    </dgm:pt>
    <dgm:pt modelId="{EB4BEA03-7634-4E52-9B0B-7A22C841FBA9}" cxnId="{06A646BC-1CD0-496D-9D7E-8BFEA6549B2F}" type="sibTrans">
      <dgm:prSet/>
      <dgm:spPr/>
      <dgm:t>
        <a:bodyPr/>
        <a:lstStyle/>
        <a:p>
          <a:endParaRPr lang="zh-CN" altLang="en-US"/>
        </a:p>
      </dgm:t>
    </dgm:pt>
    <dgm:pt modelId="{DEFCE4F8-E6A0-4C96-80D4-E2FDD4BCD2EC}">
      <dgm:prSet phldrT="[文本]"/>
      <dgm:spPr/>
      <dgm:t>
        <a:bodyPr/>
        <a:lstStyle/>
        <a:p>
          <a:r>
            <a:rPr lang="zh-CN" altLang="en-US" dirty="0"/>
            <a:t>如何控制作业执行的先后顺序和执行时间？</a:t>
          </a:r>
        </a:p>
      </dgm:t>
    </dgm:pt>
    <dgm:pt modelId="{9B062741-79CC-42F4-8E45-4300F79F4E7A}" cxnId="{4E0168AC-03EC-48DA-BDB3-6577256471FF}" type="parTrans">
      <dgm:prSet/>
      <dgm:spPr/>
      <dgm:t>
        <a:bodyPr/>
        <a:lstStyle/>
        <a:p>
          <a:endParaRPr lang="zh-CN" altLang="en-US"/>
        </a:p>
      </dgm:t>
    </dgm:pt>
    <dgm:pt modelId="{8C17B288-C7D8-4358-B21A-E26519AC0F75}" cxnId="{4E0168AC-03EC-48DA-BDB3-6577256471FF}" type="sibTrans">
      <dgm:prSet/>
      <dgm:spPr/>
      <dgm:t>
        <a:bodyPr/>
        <a:lstStyle/>
        <a:p>
          <a:endParaRPr lang="zh-CN" altLang="en-US"/>
        </a:p>
      </dgm:t>
    </dgm:pt>
    <dgm:pt modelId="{202F5E61-D82C-4918-ADF8-20A51CB67111}">
      <dgm:prSet phldrT="[文本]"/>
      <dgm:spPr/>
      <dgm:t>
        <a:bodyPr/>
        <a:lstStyle/>
        <a:p>
          <a:r>
            <a:rPr lang="zh-CN" altLang="en-US" dirty="0"/>
            <a:t>如何确保作业暂停后能够顺利恢复到内存中？</a:t>
          </a:r>
        </a:p>
      </dgm:t>
    </dgm:pt>
    <dgm:pt modelId="{1B7030D4-F9DD-4DD4-8D47-D092455220DD}" cxnId="{6D94FD54-6846-4ED8-AE08-98E89528BC0A}" type="parTrans">
      <dgm:prSet/>
      <dgm:spPr/>
      <dgm:t>
        <a:bodyPr/>
        <a:lstStyle/>
        <a:p>
          <a:endParaRPr lang="zh-CN" altLang="en-US"/>
        </a:p>
      </dgm:t>
    </dgm:pt>
    <dgm:pt modelId="{5D4C5D6A-8ACE-43CC-B2DD-580DF0A812E7}" cxnId="{6D94FD54-6846-4ED8-AE08-98E89528BC0A}" type="sibTrans">
      <dgm:prSet/>
      <dgm:spPr/>
      <dgm:t>
        <a:bodyPr/>
        <a:lstStyle/>
        <a:p>
          <a:endParaRPr lang="zh-CN" altLang="en-US"/>
        </a:p>
      </dgm:t>
    </dgm:pt>
    <dgm:pt modelId="{0BCC6914-765B-424F-90E2-58CC782E8777}">
      <dgm:prSet phldrT="[文本]"/>
      <dgm:spPr/>
      <dgm:t>
        <a:bodyPr/>
        <a:lstStyle/>
        <a:p>
          <a:r>
            <a:rPr lang="zh-CN" altLang="en-US" dirty="0"/>
            <a:t>用户与系统接口</a:t>
          </a:r>
        </a:p>
      </dgm:t>
    </dgm:pt>
    <dgm:pt modelId="{E1408C99-3EB8-4DE9-9448-84E26A212ED0}" cxnId="{EBE49424-38F4-4D70-9F5F-F4908614D16A}" type="parTrans">
      <dgm:prSet/>
      <dgm:spPr/>
      <dgm:t>
        <a:bodyPr/>
        <a:lstStyle/>
        <a:p>
          <a:endParaRPr lang="zh-CN" altLang="en-US"/>
        </a:p>
      </dgm:t>
    </dgm:pt>
    <dgm:pt modelId="{0A793ADF-2E05-42B8-A059-CC0CAB371AAA}" cxnId="{EBE49424-38F4-4D70-9F5F-F4908614D16A}" type="sibTrans">
      <dgm:prSet/>
      <dgm:spPr/>
      <dgm:t>
        <a:bodyPr/>
        <a:lstStyle/>
        <a:p>
          <a:endParaRPr lang="zh-CN" altLang="en-US"/>
        </a:p>
      </dgm:t>
    </dgm:pt>
    <dgm:pt modelId="{C2FCEBBD-A582-461C-B328-A948619689E8}">
      <dgm:prSet phldrT="[文本]"/>
      <dgm:spPr/>
      <dgm:t>
        <a:bodyPr/>
        <a:lstStyle/>
        <a:p>
          <a:r>
            <a:rPr lang="zh-CN" altLang="en-US" dirty="0"/>
            <a:t>为了便于使用，应提供适当的接口</a:t>
          </a:r>
        </a:p>
      </dgm:t>
    </dgm:pt>
    <dgm:pt modelId="{CF909E6E-3FCF-41A3-B4AA-6A31479F5B2C}" cxnId="{A490CEB8-9479-4F7A-A231-BECAFB5E7F40}" type="parTrans">
      <dgm:prSet/>
      <dgm:spPr/>
      <dgm:t>
        <a:bodyPr/>
        <a:lstStyle/>
        <a:p>
          <a:endParaRPr lang="zh-CN" altLang="en-US"/>
        </a:p>
      </dgm:t>
    </dgm:pt>
    <dgm:pt modelId="{B10EEAC2-0B9A-4E6A-85F3-18F1E2F08382}" cxnId="{A490CEB8-9479-4F7A-A231-BECAFB5E7F40}" type="sibTrans">
      <dgm:prSet/>
      <dgm:spPr/>
      <dgm:t>
        <a:bodyPr/>
        <a:lstStyle/>
        <a:p>
          <a:endParaRPr lang="zh-CN" altLang="en-US"/>
        </a:p>
      </dgm:t>
    </dgm:pt>
    <dgm:pt modelId="{A6D067E4-638F-4A36-85A2-7F0393A9A356}" type="pres">
      <dgm:prSet presAssocID="{1B66B7B2-2F27-4755-9A72-AB93FDFE4345}" presName="diagram" presStyleCnt="0">
        <dgm:presLayoutVars>
          <dgm:dir/>
          <dgm:resizeHandles val="exact"/>
        </dgm:presLayoutVars>
      </dgm:prSet>
      <dgm:spPr/>
    </dgm:pt>
    <dgm:pt modelId="{E293CA3D-7894-4AE9-A3B9-6610601539A8}" type="pres">
      <dgm:prSet presAssocID="{AF9D2D21-46D8-42D0-8A97-CB33DD769957}" presName="node" presStyleLbl="node1" presStyleIdx="0" presStyleCnt="6">
        <dgm:presLayoutVars>
          <dgm:bulletEnabled val="1"/>
        </dgm:presLayoutVars>
      </dgm:prSet>
      <dgm:spPr/>
    </dgm:pt>
    <dgm:pt modelId="{BF04F637-AC74-44AE-882E-B21D92CC537B}" type="pres">
      <dgm:prSet presAssocID="{5A46536F-C66B-47D3-B5DC-D2D1F8C37BE1}" presName="sibTrans" presStyleCnt="0"/>
      <dgm:spPr/>
    </dgm:pt>
    <dgm:pt modelId="{94A08843-AC18-42C6-BBEE-FE7EA679D438}" type="pres">
      <dgm:prSet presAssocID="{FDC6D035-CB40-46FA-ACCD-3B0B77A08E4D}" presName="node" presStyleLbl="node1" presStyleIdx="1" presStyleCnt="6">
        <dgm:presLayoutVars>
          <dgm:bulletEnabled val="1"/>
        </dgm:presLayoutVars>
      </dgm:prSet>
      <dgm:spPr/>
    </dgm:pt>
    <dgm:pt modelId="{470841EC-A726-43C2-9C03-8D8A85567470}" type="pres">
      <dgm:prSet presAssocID="{6E682FE0-7EEA-44A6-BC35-A3D9405686A6}" presName="sibTrans" presStyleCnt="0"/>
      <dgm:spPr/>
    </dgm:pt>
    <dgm:pt modelId="{713FEF36-B692-4BC9-8260-1E68100235CD}" type="pres">
      <dgm:prSet presAssocID="{1738E543-8CFB-42B6-92EE-1BBF2AD03F04}" presName="node" presStyleLbl="node1" presStyleIdx="2" presStyleCnt="6">
        <dgm:presLayoutVars>
          <dgm:bulletEnabled val="1"/>
        </dgm:presLayoutVars>
      </dgm:prSet>
      <dgm:spPr/>
    </dgm:pt>
    <dgm:pt modelId="{C7490369-0DDB-41FC-B672-0FD35E54AADC}" type="pres">
      <dgm:prSet presAssocID="{744C5F35-3401-482F-8DB1-234CE6ED11F3}" presName="sibTrans" presStyleCnt="0"/>
      <dgm:spPr/>
    </dgm:pt>
    <dgm:pt modelId="{AEC94C60-7D0E-4680-8FE4-F92CC2ECC00B}" type="pres">
      <dgm:prSet presAssocID="{CD869DAA-AE67-40CA-A9C0-1F8231011075}" presName="node" presStyleLbl="node1" presStyleIdx="3" presStyleCnt="6">
        <dgm:presLayoutVars>
          <dgm:bulletEnabled val="1"/>
        </dgm:presLayoutVars>
      </dgm:prSet>
      <dgm:spPr/>
    </dgm:pt>
    <dgm:pt modelId="{CCC9BE08-316D-46C9-B331-CC5D56FE04D0}" type="pres">
      <dgm:prSet presAssocID="{90F9B4F3-2B03-4B6F-ADB7-C02F75265D16}" presName="sibTrans" presStyleCnt="0"/>
      <dgm:spPr/>
    </dgm:pt>
    <dgm:pt modelId="{9F427A83-B2B4-4947-A453-13E9203E93EC}" type="pres">
      <dgm:prSet presAssocID="{21A530BF-0CF6-43D6-986B-9B5AEFDCF92A}" presName="node" presStyleLbl="node1" presStyleIdx="4" presStyleCnt="6">
        <dgm:presLayoutVars>
          <dgm:bulletEnabled val="1"/>
        </dgm:presLayoutVars>
      </dgm:prSet>
      <dgm:spPr/>
    </dgm:pt>
    <dgm:pt modelId="{343DFCEA-D97C-4A62-B410-BB18EDB024CF}" type="pres">
      <dgm:prSet presAssocID="{12D0A055-7ED2-4267-8839-080F7429C6CD}" presName="sibTrans" presStyleCnt="0"/>
      <dgm:spPr/>
    </dgm:pt>
    <dgm:pt modelId="{B2942855-CD76-461C-9541-A574A09DB077}" type="pres">
      <dgm:prSet presAssocID="{0BCC6914-765B-424F-90E2-58CC782E8777}" presName="node" presStyleLbl="node1" presStyleIdx="5" presStyleCnt="6">
        <dgm:presLayoutVars>
          <dgm:bulletEnabled val="1"/>
        </dgm:presLayoutVars>
      </dgm:prSet>
      <dgm:spPr/>
    </dgm:pt>
  </dgm:ptLst>
  <dgm:cxnLst>
    <dgm:cxn modelId="{00724109-079A-4F79-BE94-150878E7C02E}" srcId="{1B66B7B2-2F27-4755-9A72-AB93FDFE4345}" destId="{AF9D2D21-46D8-42D0-8A97-CB33DD769957}" srcOrd="0" destOrd="0" parTransId="{E3965F05-A757-4E42-8FE4-AC609D66CC83}" sibTransId="{5A46536F-C66B-47D3-B5DC-D2D1F8C37BE1}"/>
    <dgm:cxn modelId="{623AC411-18FC-404B-A689-615C97860472}" type="presOf" srcId="{E0BE39A3-E5B5-402D-B157-72B541441801}" destId="{713FEF36-B692-4BC9-8260-1E68100235CD}" srcOrd="0" destOrd="2" presId="urn:microsoft.com/office/officeart/2005/8/layout/default"/>
    <dgm:cxn modelId="{97180414-4F01-499A-8D18-E2B4F9A38A99}" type="presOf" srcId="{64247CEF-1C26-4F7A-BFD9-0D69E32F5285}" destId="{AEC94C60-7D0E-4680-8FE4-F92CC2ECC00B}" srcOrd="0" destOrd="2" presId="urn:microsoft.com/office/officeart/2005/8/layout/default"/>
    <dgm:cxn modelId="{F0CA721E-BCA9-43FD-9405-25D20C65610B}" type="presOf" srcId="{AF9D2D21-46D8-42D0-8A97-CB33DD769957}" destId="{E293CA3D-7894-4AE9-A3B9-6610601539A8}" srcOrd="0" destOrd="0" presId="urn:microsoft.com/office/officeart/2005/8/layout/default"/>
    <dgm:cxn modelId="{5F8BE51F-1AFA-47BB-9447-8C3A4EA4B20D}" type="presOf" srcId="{CD869DAA-AE67-40CA-A9C0-1F8231011075}" destId="{AEC94C60-7D0E-4680-8FE4-F92CC2ECC00B}" srcOrd="0" destOrd="0" presId="urn:microsoft.com/office/officeart/2005/8/layout/default"/>
    <dgm:cxn modelId="{565EA423-B981-4E16-9756-62150F1E43C5}" type="presOf" srcId="{C2FCEBBD-A582-461C-B328-A948619689E8}" destId="{B2942855-CD76-461C-9541-A574A09DB077}" srcOrd="0" destOrd="1" presId="urn:microsoft.com/office/officeart/2005/8/layout/default"/>
    <dgm:cxn modelId="{EBE49424-38F4-4D70-9F5F-F4908614D16A}" srcId="{1B66B7B2-2F27-4755-9A72-AB93FDFE4345}" destId="{0BCC6914-765B-424F-90E2-58CC782E8777}" srcOrd="5" destOrd="0" parTransId="{E1408C99-3EB8-4DE9-9448-84E26A212ED0}" sibTransId="{0A793ADF-2E05-42B8-A059-CC0CAB371AAA}"/>
    <dgm:cxn modelId="{23D03B25-FCF6-4AC2-AA2B-A6BA92974103}" srcId="{1B66B7B2-2F27-4755-9A72-AB93FDFE4345}" destId="{1738E543-8CFB-42B6-92EE-1BBF2AD03F04}" srcOrd="2" destOrd="0" parTransId="{2ED634FF-E410-498E-9BFF-9F93BFDD0590}" sibTransId="{744C5F35-3401-482F-8DB1-234CE6ED11F3}"/>
    <dgm:cxn modelId="{33655C25-AC0B-4948-8904-824D9994F110}" type="presOf" srcId="{202F5E61-D82C-4918-ADF8-20A51CB67111}" destId="{9F427A83-B2B4-4947-A453-13E9203E93EC}" srcOrd="0" destOrd="2" presId="urn:microsoft.com/office/officeart/2005/8/layout/default"/>
    <dgm:cxn modelId="{0071A92C-2E12-4E6F-B7C4-DD9E71D1703F}" type="presOf" srcId="{1738E543-8CFB-42B6-92EE-1BBF2AD03F04}" destId="{713FEF36-B692-4BC9-8260-1E68100235CD}" srcOrd="0" destOrd="0" presId="urn:microsoft.com/office/officeart/2005/8/layout/default"/>
    <dgm:cxn modelId="{8ECB0733-E445-4F65-B53E-60CF370C77E4}" type="presOf" srcId="{BA77A6A3-F24E-4F02-9FE6-BE8BD656116E}" destId="{713FEF36-B692-4BC9-8260-1E68100235CD}" srcOrd="0" destOrd="1" presId="urn:microsoft.com/office/officeart/2005/8/layout/default"/>
    <dgm:cxn modelId="{8F491935-A084-4CE8-A17D-969003BA2E56}" srcId="{AF9D2D21-46D8-42D0-8A97-CB33DD769957}" destId="{91AB3E4D-B18E-4462-A6E7-1DFEAA5950B9}" srcOrd="1" destOrd="0" parTransId="{C9ED6953-0D36-48F1-9534-F173CE7FE82B}" sibTransId="{C9D31E43-9D59-47C5-9C6B-0454B19BD213}"/>
    <dgm:cxn modelId="{00CF863F-6B8A-4FE4-80CC-5868799544CF}" type="presOf" srcId="{21A530BF-0CF6-43D6-986B-9B5AEFDCF92A}" destId="{9F427A83-B2B4-4947-A453-13E9203E93EC}" srcOrd="0" destOrd="0" presId="urn:microsoft.com/office/officeart/2005/8/layout/default"/>
    <dgm:cxn modelId="{D3CEA061-0D83-4FA9-B08D-6D3A4E4EBE5A}" srcId="{1B66B7B2-2F27-4755-9A72-AB93FDFE4345}" destId="{FDC6D035-CB40-46FA-ACCD-3B0B77A08E4D}" srcOrd="1" destOrd="0" parTransId="{22F22D03-6764-44C6-AB8C-2E1A685F541B}" sibTransId="{6E682FE0-7EEA-44A6-BC35-A3D9405686A6}"/>
    <dgm:cxn modelId="{9AD62C4E-5CB8-4118-AB7A-9FC8603A5A6E}" srcId="{1738E543-8CFB-42B6-92EE-1BBF2AD03F04}" destId="{E0BE39A3-E5B5-402D-B157-72B541441801}" srcOrd="1" destOrd="0" parTransId="{BDC959EC-C258-475F-8970-B2BA914C0C1B}" sibTransId="{CC210129-2537-4D80-8353-3843B0512BDF}"/>
    <dgm:cxn modelId="{6D94FD54-6846-4ED8-AE08-98E89528BC0A}" srcId="{21A530BF-0CF6-43D6-986B-9B5AEFDCF92A}" destId="{202F5E61-D82C-4918-ADF8-20A51CB67111}" srcOrd="1" destOrd="0" parTransId="{1B7030D4-F9DD-4DD4-8D47-D092455220DD}" sibTransId="{5D4C5D6A-8ACE-43CC-B2DD-580DF0A812E7}"/>
    <dgm:cxn modelId="{3F4F8077-CD54-4D99-A9EB-09A675131E45}" srcId="{AF9D2D21-46D8-42D0-8A97-CB33DD769957}" destId="{5C977AE5-36C9-4E84-8C52-14AA4918EC62}" srcOrd="0" destOrd="0" parTransId="{51613393-82BF-4FDE-B35E-5D7D47BA6E10}" sibTransId="{1E256C88-56A9-4BEE-84BE-E1D39D057D68}"/>
    <dgm:cxn modelId="{EEF47488-765B-495E-A7F4-3038741555B0}" type="presOf" srcId="{FDC6D035-CB40-46FA-ACCD-3B0B77A08E4D}" destId="{94A08843-AC18-42C6-BBEE-FE7EA679D438}" srcOrd="0" destOrd="0" presId="urn:microsoft.com/office/officeart/2005/8/layout/default"/>
    <dgm:cxn modelId="{049DD389-9918-417B-9848-4C453037A848}" srcId="{CD869DAA-AE67-40CA-A9C0-1F8231011075}" destId="{683EF779-8AB8-4410-B0C8-676558289073}" srcOrd="0" destOrd="0" parTransId="{B52A791D-ACBF-411C-9B63-CEDFD5045848}" sibTransId="{64A5A970-74D5-4906-A84D-30A4585C214A}"/>
    <dgm:cxn modelId="{BE07768A-FDC0-40DC-BC8C-9D4322AEA20A}" type="presOf" srcId="{0BCC6914-765B-424F-90E2-58CC782E8777}" destId="{B2942855-CD76-461C-9541-A574A09DB077}" srcOrd="0" destOrd="0" presId="urn:microsoft.com/office/officeart/2005/8/layout/default"/>
    <dgm:cxn modelId="{07F8479A-0FB9-42B4-BB77-2CFCEBB2E005}" srcId="{FDC6D035-CB40-46FA-ACCD-3B0B77A08E4D}" destId="{C530EBD4-82BF-4B65-AEA3-A1DDDBE1F32F}" srcOrd="1" destOrd="0" parTransId="{9FF17A9B-9067-46A6-BAB4-2634EA4EF797}" sibTransId="{FE0EE269-8BA7-416B-9A9E-ADDDDC4534F9}"/>
    <dgm:cxn modelId="{6755FBA4-32AA-4250-BF53-A71C997C9406}" type="presOf" srcId="{C530EBD4-82BF-4B65-AEA3-A1DDDBE1F32F}" destId="{94A08843-AC18-42C6-BBEE-FE7EA679D438}" srcOrd="0" destOrd="2" presId="urn:microsoft.com/office/officeart/2005/8/layout/default"/>
    <dgm:cxn modelId="{DFC501A8-D543-4B1F-BBFA-72F29D930FE2}" type="presOf" srcId="{91AB3E4D-B18E-4462-A6E7-1DFEAA5950B9}" destId="{E293CA3D-7894-4AE9-A3B9-6610601539A8}" srcOrd="0" destOrd="2" presId="urn:microsoft.com/office/officeart/2005/8/layout/default"/>
    <dgm:cxn modelId="{290531A8-BB89-4E3C-B61E-B609C4A14D83}" type="presOf" srcId="{683EF779-8AB8-4410-B0C8-676558289073}" destId="{AEC94C60-7D0E-4680-8FE4-F92CC2ECC00B}" srcOrd="0" destOrd="1" presId="urn:microsoft.com/office/officeart/2005/8/layout/default"/>
    <dgm:cxn modelId="{4E0168AC-03EC-48DA-BDB3-6577256471FF}" srcId="{21A530BF-0CF6-43D6-986B-9B5AEFDCF92A}" destId="{DEFCE4F8-E6A0-4C96-80D4-E2FDD4BCD2EC}" srcOrd="0" destOrd="0" parTransId="{9B062741-79CC-42F4-8E45-4300F79F4E7A}" sibTransId="{8C17B288-C7D8-4358-B21A-E26519AC0F75}"/>
    <dgm:cxn modelId="{A490CEB8-9479-4F7A-A231-BECAFB5E7F40}" srcId="{0BCC6914-765B-424F-90E2-58CC782E8777}" destId="{C2FCEBBD-A582-461C-B328-A948619689E8}" srcOrd="0" destOrd="0" parTransId="{CF909E6E-3FCF-41A3-B4AA-6A31479F5B2C}" sibTransId="{B10EEAC2-0B9A-4E6A-85F3-18F1E2F08382}"/>
    <dgm:cxn modelId="{06A646BC-1CD0-496D-9D7E-8BFEA6549B2F}" srcId="{CD869DAA-AE67-40CA-A9C0-1F8231011075}" destId="{64247CEF-1C26-4F7A-BFD9-0D69E32F5285}" srcOrd="1" destOrd="0" parTransId="{1A2C75ED-44A1-47C3-B920-E5D83622BC01}" sibTransId="{EB4BEA03-7634-4E52-9B0B-7A22C841FBA9}"/>
    <dgm:cxn modelId="{E74C6DC3-1DD0-44E5-951B-F3B730240D56}" type="presOf" srcId="{DEFCE4F8-E6A0-4C96-80D4-E2FDD4BCD2EC}" destId="{9F427A83-B2B4-4947-A453-13E9203E93EC}" srcOrd="0" destOrd="1" presId="urn:microsoft.com/office/officeart/2005/8/layout/default"/>
    <dgm:cxn modelId="{73596DC7-C230-4BD1-97C5-51D4E1FD1D9F}" type="presOf" srcId="{5C977AE5-36C9-4E84-8C52-14AA4918EC62}" destId="{E293CA3D-7894-4AE9-A3B9-6610601539A8}" srcOrd="0" destOrd="1" presId="urn:microsoft.com/office/officeart/2005/8/layout/default"/>
    <dgm:cxn modelId="{F0F4A7C7-FB6B-4488-B483-62FD8315E9FC}" srcId="{FDC6D035-CB40-46FA-ACCD-3B0B77A08E4D}" destId="{7A713766-F31F-4587-BB64-E44395423969}" srcOrd="0" destOrd="0" parTransId="{9A9574D6-1F88-47FD-9907-6A6D6ED0617F}" sibTransId="{F9632AB0-AAD3-4C87-81A1-0699B4C7D73F}"/>
    <dgm:cxn modelId="{52E30ECC-0523-44F5-BF2F-85B25AACB04F}" type="presOf" srcId="{1B66B7B2-2F27-4755-9A72-AB93FDFE4345}" destId="{A6D067E4-638F-4A36-85A2-7F0393A9A356}" srcOrd="0" destOrd="0" presId="urn:microsoft.com/office/officeart/2005/8/layout/default"/>
    <dgm:cxn modelId="{7CF37FCF-5786-4D0E-A625-072DFB4702C4}" srcId="{1B66B7B2-2F27-4755-9A72-AB93FDFE4345}" destId="{21A530BF-0CF6-43D6-986B-9B5AEFDCF92A}" srcOrd="4" destOrd="0" parTransId="{2392D70D-361F-4F36-BE5F-A49DF1586E6A}" sibTransId="{12D0A055-7ED2-4267-8839-080F7429C6CD}"/>
    <dgm:cxn modelId="{149A4CD3-5089-4958-9F70-C02B33233FFC}" srcId="{1B66B7B2-2F27-4755-9A72-AB93FDFE4345}" destId="{CD869DAA-AE67-40CA-A9C0-1F8231011075}" srcOrd="3" destOrd="0" parTransId="{34298068-AF54-4D2D-A723-5F89A352977F}" sibTransId="{90F9B4F3-2B03-4B6F-ADB7-C02F75265D16}"/>
    <dgm:cxn modelId="{447F44D5-D0B5-4F17-8DFC-3F157BAC0416}" type="presOf" srcId="{7A713766-F31F-4587-BB64-E44395423969}" destId="{94A08843-AC18-42C6-BBEE-FE7EA679D438}" srcOrd="0" destOrd="1" presId="urn:microsoft.com/office/officeart/2005/8/layout/default"/>
    <dgm:cxn modelId="{2BCD1DEF-A1F4-415D-9CF1-00EA6831B8DE}" srcId="{1738E543-8CFB-42B6-92EE-1BBF2AD03F04}" destId="{BA77A6A3-F24E-4F02-9FE6-BE8BD656116E}" srcOrd="0" destOrd="0" parTransId="{AE5A7345-7E81-4876-BA18-6C6810A82D1E}" sibTransId="{94AE5E03-AC83-4DF3-BA6D-D4DBDB9BF1B3}"/>
    <dgm:cxn modelId="{8EAB31C0-AAD2-4DE1-9EC6-C7A9664F35D9}" type="presParOf" srcId="{A6D067E4-638F-4A36-85A2-7F0393A9A356}" destId="{E293CA3D-7894-4AE9-A3B9-6610601539A8}" srcOrd="0" destOrd="0" presId="urn:microsoft.com/office/officeart/2005/8/layout/default"/>
    <dgm:cxn modelId="{67825420-49C3-4D6F-8BED-20079B85D0B2}" type="presParOf" srcId="{A6D067E4-638F-4A36-85A2-7F0393A9A356}" destId="{BF04F637-AC74-44AE-882E-B21D92CC537B}" srcOrd="1" destOrd="0" presId="urn:microsoft.com/office/officeart/2005/8/layout/default"/>
    <dgm:cxn modelId="{20E4CC29-C483-4696-A3C4-0B4141909325}" type="presParOf" srcId="{A6D067E4-638F-4A36-85A2-7F0393A9A356}" destId="{94A08843-AC18-42C6-BBEE-FE7EA679D438}" srcOrd="2" destOrd="0" presId="urn:microsoft.com/office/officeart/2005/8/layout/default"/>
    <dgm:cxn modelId="{F2AC4245-FAF7-4726-A715-09870A31447A}" type="presParOf" srcId="{A6D067E4-638F-4A36-85A2-7F0393A9A356}" destId="{470841EC-A726-43C2-9C03-8D8A85567470}" srcOrd="3" destOrd="0" presId="urn:microsoft.com/office/officeart/2005/8/layout/default"/>
    <dgm:cxn modelId="{BE402C35-35BD-446B-A864-EE7A396598A3}" type="presParOf" srcId="{A6D067E4-638F-4A36-85A2-7F0393A9A356}" destId="{713FEF36-B692-4BC9-8260-1E68100235CD}" srcOrd="4" destOrd="0" presId="urn:microsoft.com/office/officeart/2005/8/layout/default"/>
    <dgm:cxn modelId="{2FCACB06-A517-4049-BF12-BA25995E363A}" type="presParOf" srcId="{A6D067E4-638F-4A36-85A2-7F0393A9A356}" destId="{C7490369-0DDB-41FC-B672-0FD35E54AADC}" srcOrd="5" destOrd="0" presId="urn:microsoft.com/office/officeart/2005/8/layout/default"/>
    <dgm:cxn modelId="{3CE8FE8B-D2A4-4FD8-89F0-36221E700E9B}" type="presParOf" srcId="{A6D067E4-638F-4A36-85A2-7F0393A9A356}" destId="{AEC94C60-7D0E-4680-8FE4-F92CC2ECC00B}" srcOrd="6" destOrd="0" presId="urn:microsoft.com/office/officeart/2005/8/layout/default"/>
    <dgm:cxn modelId="{243E99DE-0AC7-4275-AAC4-29883CD69AA6}" type="presParOf" srcId="{A6D067E4-638F-4A36-85A2-7F0393A9A356}" destId="{CCC9BE08-316D-46C9-B331-CC5D56FE04D0}" srcOrd="7" destOrd="0" presId="urn:microsoft.com/office/officeart/2005/8/layout/default"/>
    <dgm:cxn modelId="{5932DCB6-E412-4484-87B8-674F27C35982}" type="presParOf" srcId="{A6D067E4-638F-4A36-85A2-7F0393A9A356}" destId="{9F427A83-B2B4-4947-A453-13E9203E93EC}" srcOrd="8" destOrd="0" presId="urn:microsoft.com/office/officeart/2005/8/layout/default"/>
    <dgm:cxn modelId="{10473AFA-478C-48CA-AC09-6EBB436ADA0E}" type="presParOf" srcId="{A6D067E4-638F-4A36-85A2-7F0393A9A356}" destId="{343DFCEA-D97C-4A62-B410-BB18EDB024CF}" srcOrd="9" destOrd="0" presId="urn:microsoft.com/office/officeart/2005/8/layout/default"/>
    <dgm:cxn modelId="{5304C5CE-BA28-4580-871D-ADC4F0BAC263}" type="presParOf" srcId="{A6D067E4-638F-4A36-85A2-7F0393A9A356}" destId="{B2942855-CD76-461C-9541-A574A09DB07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2346EDC-6F63-4966-A908-FFC5951DAB5F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991BD5-FF60-4B82-A304-20D2E411ACD2}">
      <dgm:prSet phldrT="[文本]"/>
      <dgm:spPr/>
      <dgm:t>
        <a:bodyPr/>
        <a:lstStyle/>
        <a:p>
          <a:r>
            <a:rPr lang="zh-CN" altLang="en-US" dirty="0"/>
            <a:t>优点</a:t>
          </a:r>
        </a:p>
      </dgm:t>
    </dgm:pt>
    <dgm:pt modelId="{B9AAA857-B1B2-47FB-9404-DC1FB105F693}" cxnId="{DAEE0262-DFB7-494A-B223-54B4E1215EA0}" type="parTrans">
      <dgm:prSet/>
      <dgm:spPr/>
      <dgm:t>
        <a:bodyPr/>
        <a:lstStyle/>
        <a:p>
          <a:endParaRPr lang="zh-CN" altLang="en-US"/>
        </a:p>
      </dgm:t>
    </dgm:pt>
    <dgm:pt modelId="{0846FC0D-5D13-413E-8E34-34C9D664C860}" cxnId="{DAEE0262-DFB7-494A-B223-54B4E1215EA0}" type="sibTrans">
      <dgm:prSet/>
      <dgm:spPr/>
      <dgm:t>
        <a:bodyPr/>
        <a:lstStyle/>
        <a:p>
          <a:endParaRPr lang="zh-CN" altLang="en-US"/>
        </a:p>
      </dgm:t>
    </dgm:pt>
    <dgm:pt modelId="{013545D0-D543-4DC1-B683-C6DA0A80D71E}">
      <dgm:prSet phldrT="[文本]"/>
      <dgm:spPr/>
      <dgm:t>
        <a:bodyPr/>
        <a:lstStyle/>
        <a:p>
          <a:r>
            <a:rPr lang="zh-CN" altLang="en-US" dirty="0"/>
            <a:t>缺点</a:t>
          </a:r>
        </a:p>
      </dgm:t>
    </dgm:pt>
    <dgm:pt modelId="{BCEE413A-E465-47E2-8133-9E84C03CB17B}" cxnId="{EC5ABD8F-1770-4D4D-BE20-E8C533228ED1}" type="parTrans">
      <dgm:prSet/>
      <dgm:spPr/>
      <dgm:t>
        <a:bodyPr/>
        <a:lstStyle/>
        <a:p>
          <a:endParaRPr lang="zh-CN" altLang="en-US"/>
        </a:p>
      </dgm:t>
    </dgm:pt>
    <dgm:pt modelId="{69D9D13A-69B3-49B4-91DE-603FE38C168A}" cxnId="{EC5ABD8F-1770-4D4D-BE20-E8C533228ED1}" type="sibTrans">
      <dgm:prSet/>
      <dgm:spPr/>
      <dgm:t>
        <a:bodyPr/>
        <a:lstStyle/>
        <a:p>
          <a:endParaRPr lang="zh-CN" altLang="en-US"/>
        </a:p>
      </dgm:t>
    </dgm:pt>
    <dgm:pt modelId="{07263D4D-C666-4EF4-8118-090C75B3BDD5}">
      <dgm:prSet phldrT="[文本]"/>
      <dgm:spPr/>
      <dgm:t>
        <a:bodyPr/>
        <a:lstStyle/>
        <a:p>
          <a:r>
            <a:rPr kumimoji="0" lang="zh-CN" altLang="en-US" dirty="0"/>
            <a:t>资源利用率高。 </a:t>
          </a:r>
          <a:endParaRPr lang="zh-CN" altLang="en-US" dirty="0"/>
        </a:p>
      </dgm:t>
    </dgm:pt>
    <dgm:pt modelId="{A801B67C-DC7A-4832-A412-5611ED361E6C}" cxnId="{0E8806F7-2B58-43CF-BAC5-F6A731B3BD2B}" type="parTrans">
      <dgm:prSet/>
      <dgm:spPr/>
      <dgm:t>
        <a:bodyPr/>
        <a:lstStyle/>
        <a:p>
          <a:endParaRPr lang="zh-CN" altLang="en-US"/>
        </a:p>
      </dgm:t>
    </dgm:pt>
    <dgm:pt modelId="{D305FEB4-927A-4336-995A-B2090BFB7F7C}" cxnId="{0E8806F7-2B58-43CF-BAC5-F6A731B3BD2B}" type="sibTrans">
      <dgm:prSet/>
      <dgm:spPr/>
      <dgm:t>
        <a:bodyPr/>
        <a:lstStyle/>
        <a:p>
          <a:endParaRPr lang="zh-CN" altLang="en-US"/>
        </a:p>
      </dgm:t>
    </dgm:pt>
    <dgm:pt modelId="{0AC00148-0AB2-42F7-88DF-A8EFA7C2A866}">
      <dgm:prSet phldrT="[文本]"/>
      <dgm:spPr/>
      <dgm:t>
        <a:bodyPr/>
        <a:lstStyle/>
        <a:p>
          <a:r>
            <a:rPr kumimoji="0" lang="zh-CN" altLang="en-US" dirty="0"/>
            <a:t>平均周转时间长。 </a:t>
          </a:r>
          <a:r>
            <a:rPr kumimoji="0" lang="en-US" altLang="zh-CN" dirty="0"/>
            <a:t>(</a:t>
          </a:r>
          <a:r>
            <a:rPr kumimoji="0" lang="zh-CN" altLang="en-US" b="1" dirty="0">
              <a:solidFill>
                <a:srgbClr val="FF0000"/>
              </a:solidFill>
            </a:rPr>
            <a:t>周转时间</a:t>
          </a:r>
          <a:r>
            <a:rPr kumimoji="0" lang="zh-CN" altLang="en-US" dirty="0"/>
            <a:t>：从作业进入系统开始，直至完成并退出系统为止所经历的时间</a:t>
          </a:r>
          <a:r>
            <a:rPr kumimoji="0" lang="en-US" altLang="zh-CN" dirty="0"/>
            <a:t>)</a:t>
          </a:r>
          <a:endParaRPr lang="zh-CN" altLang="en-US" dirty="0"/>
        </a:p>
      </dgm:t>
    </dgm:pt>
    <dgm:pt modelId="{CDDC7393-9983-427C-B1C5-A78A128509CA}" cxnId="{42AB9E66-F232-410E-BA5B-1ABB1C75268A}" type="parTrans">
      <dgm:prSet/>
      <dgm:spPr/>
      <dgm:t>
        <a:bodyPr/>
        <a:lstStyle/>
        <a:p>
          <a:endParaRPr lang="zh-CN" altLang="en-US"/>
        </a:p>
      </dgm:t>
    </dgm:pt>
    <dgm:pt modelId="{381FFC85-132A-40F3-A289-6A2109091D04}" cxnId="{42AB9E66-F232-410E-BA5B-1ABB1C75268A}" type="sibTrans">
      <dgm:prSet/>
      <dgm:spPr/>
      <dgm:t>
        <a:bodyPr/>
        <a:lstStyle/>
        <a:p>
          <a:endParaRPr lang="zh-CN" altLang="en-US"/>
        </a:p>
      </dgm:t>
    </dgm:pt>
    <dgm:pt modelId="{E6568824-A531-464E-B169-40AC322473CA}">
      <dgm:prSet/>
      <dgm:spPr/>
      <dgm:t>
        <a:bodyPr/>
        <a:lstStyle/>
        <a:p>
          <a:r>
            <a:rPr kumimoji="0" lang="zh-CN" altLang="en-US"/>
            <a:t>系统吞吐量大。 </a:t>
          </a:r>
          <a:r>
            <a:rPr kumimoji="0" lang="en-US" altLang="zh-CN"/>
            <a:t>(</a:t>
          </a:r>
          <a:r>
            <a:rPr kumimoji="0" lang="zh-CN" altLang="en-US"/>
            <a:t>系统吞吐量是指从作业进入系统开始所完成的总量</a:t>
          </a:r>
          <a:r>
            <a:rPr kumimoji="0" lang="en-US" altLang="zh-CN"/>
            <a:t>)</a:t>
          </a:r>
          <a:endParaRPr kumimoji="0" lang="en-US" altLang="zh-CN" dirty="0"/>
        </a:p>
      </dgm:t>
    </dgm:pt>
    <dgm:pt modelId="{114464A3-0893-4822-8085-D7F348DB80DC}" cxnId="{7FC52054-FE64-4FAB-9094-8B63910345A8}" type="parTrans">
      <dgm:prSet/>
      <dgm:spPr/>
      <dgm:t>
        <a:bodyPr/>
        <a:lstStyle/>
        <a:p>
          <a:endParaRPr lang="zh-CN" altLang="en-US"/>
        </a:p>
      </dgm:t>
    </dgm:pt>
    <dgm:pt modelId="{8AC6CC37-9930-4AF9-94B1-AFE90BA2A9E8}" cxnId="{7FC52054-FE64-4FAB-9094-8B63910345A8}" type="sibTrans">
      <dgm:prSet/>
      <dgm:spPr/>
      <dgm:t>
        <a:bodyPr/>
        <a:lstStyle/>
        <a:p>
          <a:endParaRPr lang="zh-CN" altLang="en-US"/>
        </a:p>
      </dgm:t>
    </dgm:pt>
    <dgm:pt modelId="{FCB67720-0EA0-4C62-958A-8A9F7B1E0D9C}">
      <dgm:prSet/>
      <dgm:spPr/>
      <dgm:t>
        <a:bodyPr/>
        <a:lstStyle/>
        <a:p>
          <a:r>
            <a:rPr kumimoji="0" lang="zh-CN" altLang="en-US"/>
            <a:t>无交互能力。 </a:t>
          </a:r>
          <a:endParaRPr kumimoji="0" lang="zh-CN" altLang="en-US" dirty="0"/>
        </a:p>
      </dgm:t>
    </dgm:pt>
    <dgm:pt modelId="{4E4AB0BD-05E6-4290-ACE3-BC67EA1D09B9}" cxnId="{D92FCE05-C246-4529-A3C4-59A7F3BEEE17}" type="parTrans">
      <dgm:prSet/>
      <dgm:spPr/>
      <dgm:t>
        <a:bodyPr/>
        <a:lstStyle/>
        <a:p>
          <a:endParaRPr lang="zh-CN" altLang="en-US"/>
        </a:p>
      </dgm:t>
    </dgm:pt>
    <dgm:pt modelId="{6A9B5EA3-F357-4DC4-878C-0DB29600B5B7}" cxnId="{D92FCE05-C246-4529-A3C4-59A7F3BEEE17}" type="sibTrans">
      <dgm:prSet/>
      <dgm:spPr/>
      <dgm:t>
        <a:bodyPr/>
        <a:lstStyle/>
        <a:p>
          <a:endParaRPr lang="zh-CN" altLang="en-US"/>
        </a:p>
      </dgm:t>
    </dgm:pt>
    <dgm:pt modelId="{25E5E896-C20C-41B5-854E-1D96C40DD722}" type="pres">
      <dgm:prSet presAssocID="{A2346EDC-6F63-4966-A908-FFC5951DAB5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3D216FD-A68E-4759-B14A-3CFF77272854}" type="pres">
      <dgm:prSet presAssocID="{A2346EDC-6F63-4966-A908-FFC5951DAB5F}" presName="Background" presStyleLbl="bgImgPlace1" presStyleIdx="0" presStyleCnt="1"/>
      <dgm:spPr/>
    </dgm:pt>
    <dgm:pt modelId="{85BAE09A-7C99-46A4-8757-4C01F75D84AB}" type="pres">
      <dgm:prSet presAssocID="{A2346EDC-6F63-4966-A908-FFC5951DAB5F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A52A179-D9E4-46A1-980A-CCE96598E1E5}" type="pres">
      <dgm:prSet presAssocID="{A2346EDC-6F63-4966-A908-FFC5951DAB5F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1F8CC5A-E02B-4D98-93F1-20F32EBEBF2E}" type="pres">
      <dgm:prSet presAssocID="{A2346EDC-6F63-4966-A908-FFC5951DAB5F}" presName="Plus" presStyleLbl="alignNode1" presStyleIdx="0" presStyleCnt="2"/>
      <dgm:spPr/>
    </dgm:pt>
    <dgm:pt modelId="{C4A883E2-43E8-45CB-88AB-6028304C04CD}" type="pres">
      <dgm:prSet presAssocID="{A2346EDC-6F63-4966-A908-FFC5951DAB5F}" presName="Minus" presStyleLbl="alignNode1" presStyleIdx="1" presStyleCnt="2"/>
      <dgm:spPr/>
    </dgm:pt>
    <dgm:pt modelId="{3C91DB36-3439-49C3-BBD3-C0E46A1DF39D}" type="pres">
      <dgm:prSet presAssocID="{A2346EDC-6F63-4966-A908-FFC5951DAB5F}" presName="Divider" presStyleLbl="parChTrans1D1" presStyleIdx="0" presStyleCnt="1"/>
      <dgm:spPr/>
    </dgm:pt>
  </dgm:ptLst>
  <dgm:cxnLst>
    <dgm:cxn modelId="{D92FCE05-C246-4529-A3C4-59A7F3BEEE17}" srcId="{013545D0-D543-4DC1-B683-C6DA0A80D71E}" destId="{FCB67720-0EA0-4C62-958A-8A9F7B1E0D9C}" srcOrd="1" destOrd="0" parTransId="{4E4AB0BD-05E6-4290-ACE3-BC67EA1D09B9}" sibTransId="{6A9B5EA3-F357-4DC4-878C-0DB29600B5B7}"/>
    <dgm:cxn modelId="{59F20723-B17B-4B7D-AB36-79C591314B72}" type="presOf" srcId="{0AC00148-0AB2-42F7-88DF-A8EFA7C2A866}" destId="{7A52A179-D9E4-46A1-980A-CCE96598E1E5}" srcOrd="0" destOrd="1" presId="urn:microsoft.com/office/officeart/2009/3/layout/PlusandMinus"/>
    <dgm:cxn modelId="{6F771D27-19AF-4738-B826-39E50AFA8A3B}" type="presOf" srcId="{FCB67720-0EA0-4C62-958A-8A9F7B1E0D9C}" destId="{7A52A179-D9E4-46A1-980A-CCE96598E1E5}" srcOrd="0" destOrd="2" presId="urn:microsoft.com/office/officeart/2009/3/layout/PlusandMinus"/>
    <dgm:cxn modelId="{DAEE0262-DFB7-494A-B223-54B4E1215EA0}" srcId="{A2346EDC-6F63-4966-A908-FFC5951DAB5F}" destId="{8E991BD5-FF60-4B82-A304-20D2E411ACD2}" srcOrd="0" destOrd="0" parTransId="{B9AAA857-B1B2-47FB-9404-DC1FB105F693}" sibTransId="{0846FC0D-5D13-413E-8E34-34C9D664C860}"/>
    <dgm:cxn modelId="{14340C45-1864-452E-985E-23145A17D608}" type="presOf" srcId="{013545D0-D543-4DC1-B683-C6DA0A80D71E}" destId="{7A52A179-D9E4-46A1-980A-CCE96598E1E5}" srcOrd="0" destOrd="0" presId="urn:microsoft.com/office/officeart/2009/3/layout/PlusandMinus"/>
    <dgm:cxn modelId="{42AB9E66-F232-410E-BA5B-1ABB1C75268A}" srcId="{013545D0-D543-4DC1-B683-C6DA0A80D71E}" destId="{0AC00148-0AB2-42F7-88DF-A8EFA7C2A866}" srcOrd="0" destOrd="0" parTransId="{CDDC7393-9983-427C-B1C5-A78A128509CA}" sibTransId="{381FFC85-132A-40F3-A289-6A2109091D04}"/>
    <dgm:cxn modelId="{7FC52054-FE64-4FAB-9094-8B63910345A8}" srcId="{8E991BD5-FF60-4B82-A304-20D2E411ACD2}" destId="{E6568824-A531-464E-B169-40AC322473CA}" srcOrd="1" destOrd="0" parTransId="{114464A3-0893-4822-8085-D7F348DB80DC}" sibTransId="{8AC6CC37-9930-4AF9-94B1-AFE90BA2A9E8}"/>
    <dgm:cxn modelId="{EC5ABD8F-1770-4D4D-BE20-E8C533228ED1}" srcId="{A2346EDC-6F63-4966-A908-FFC5951DAB5F}" destId="{013545D0-D543-4DC1-B683-C6DA0A80D71E}" srcOrd="1" destOrd="0" parTransId="{BCEE413A-E465-47E2-8133-9E84C03CB17B}" sibTransId="{69D9D13A-69B3-49B4-91DE-603FE38C168A}"/>
    <dgm:cxn modelId="{76FB48A4-94A4-441C-8B53-2189C736E846}" type="presOf" srcId="{E6568824-A531-464E-B169-40AC322473CA}" destId="{85BAE09A-7C99-46A4-8757-4C01F75D84AB}" srcOrd="0" destOrd="2" presId="urn:microsoft.com/office/officeart/2009/3/layout/PlusandMinus"/>
    <dgm:cxn modelId="{89EB83AE-5898-4C58-99E7-6B43FF850ABC}" type="presOf" srcId="{07263D4D-C666-4EF4-8118-090C75B3BDD5}" destId="{85BAE09A-7C99-46A4-8757-4C01F75D84AB}" srcOrd="0" destOrd="1" presId="urn:microsoft.com/office/officeart/2009/3/layout/PlusandMinus"/>
    <dgm:cxn modelId="{992A40D5-FB27-45BD-99AD-199B6243E2A9}" type="presOf" srcId="{8E991BD5-FF60-4B82-A304-20D2E411ACD2}" destId="{85BAE09A-7C99-46A4-8757-4C01F75D84AB}" srcOrd="0" destOrd="0" presId="urn:microsoft.com/office/officeart/2009/3/layout/PlusandMinus"/>
    <dgm:cxn modelId="{678A42DD-7F02-4C40-981B-FCAC1E623C01}" type="presOf" srcId="{A2346EDC-6F63-4966-A908-FFC5951DAB5F}" destId="{25E5E896-C20C-41B5-854E-1D96C40DD722}" srcOrd="0" destOrd="0" presId="urn:microsoft.com/office/officeart/2009/3/layout/PlusandMinus"/>
    <dgm:cxn modelId="{0E8806F7-2B58-43CF-BAC5-F6A731B3BD2B}" srcId="{8E991BD5-FF60-4B82-A304-20D2E411ACD2}" destId="{07263D4D-C666-4EF4-8118-090C75B3BDD5}" srcOrd="0" destOrd="0" parTransId="{A801B67C-DC7A-4832-A412-5611ED361E6C}" sibTransId="{D305FEB4-927A-4336-995A-B2090BFB7F7C}"/>
    <dgm:cxn modelId="{3EEDB77B-9D31-4C04-BC84-410A65566ECB}" type="presParOf" srcId="{25E5E896-C20C-41B5-854E-1D96C40DD722}" destId="{13D216FD-A68E-4759-B14A-3CFF77272854}" srcOrd="0" destOrd="0" presId="urn:microsoft.com/office/officeart/2009/3/layout/PlusandMinus"/>
    <dgm:cxn modelId="{B70F0E4D-4B15-43FC-AF18-1358FFF532A0}" type="presParOf" srcId="{25E5E896-C20C-41B5-854E-1D96C40DD722}" destId="{85BAE09A-7C99-46A4-8757-4C01F75D84AB}" srcOrd="1" destOrd="0" presId="urn:microsoft.com/office/officeart/2009/3/layout/PlusandMinus"/>
    <dgm:cxn modelId="{FEC94FE8-CDE3-499C-8396-7040D6EC4007}" type="presParOf" srcId="{25E5E896-C20C-41B5-854E-1D96C40DD722}" destId="{7A52A179-D9E4-46A1-980A-CCE96598E1E5}" srcOrd="2" destOrd="0" presId="urn:microsoft.com/office/officeart/2009/3/layout/PlusandMinus"/>
    <dgm:cxn modelId="{18B04624-12E5-4B1A-99C6-E56BE6EE1421}" type="presParOf" srcId="{25E5E896-C20C-41B5-854E-1D96C40DD722}" destId="{A1F8CC5A-E02B-4D98-93F1-20F32EBEBF2E}" srcOrd="3" destOrd="0" presId="urn:microsoft.com/office/officeart/2009/3/layout/PlusandMinus"/>
    <dgm:cxn modelId="{9C4B27DC-F65D-49F4-9367-CEF31CF239DC}" type="presParOf" srcId="{25E5E896-C20C-41B5-854E-1D96C40DD722}" destId="{C4A883E2-43E8-45CB-88AB-6028304C04CD}" srcOrd="4" destOrd="0" presId="urn:microsoft.com/office/officeart/2009/3/layout/PlusandMinus"/>
    <dgm:cxn modelId="{44F7DDBF-BD64-4F08-8F0F-CA617FBE4547}" type="presParOf" srcId="{25E5E896-C20C-41B5-854E-1D96C40DD722}" destId="{3C91DB36-3439-49C3-BBD3-C0E46A1DF39D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1A6A6FD-EAFC-4570-BC2B-06838A9C1C0F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0E2D8FC-16D5-4228-96F2-B07432004E07}">
      <dgm:prSet custT="1"/>
      <dgm:spPr/>
      <dgm:t>
        <a:bodyPr/>
        <a:lstStyle/>
        <a:p>
          <a:r>
            <a:rPr lang="zh-CN" altLang="en-US" sz="1800"/>
            <a:t>产生原因</a:t>
          </a:r>
        </a:p>
      </dgm:t>
    </dgm:pt>
    <dgm:pt modelId="{24FD26C3-F1E9-413D-9122-0801281A5C8F}" cxnId="{A43D9078-4220-4036-873E-BA0588DFDFF3}" type="parTrans">
      <dgm:prSet/>
      <dgm:spPr/>
      <dgm:t>
        <a:bodyPr/>
        <a:lstStyle/>
        <a:p>
          <a:endParaRPr lang="zh-CN" altLang="en-US" sz="2400"/>
        </a:p>
      </dgm:t>
    </dgm:pt>
    <dgm:pt modelId="{259E2115-9962-47BF-9564-99E02E9B05CF}" cxnId="{A43D9078-4220-4036-873E-BA0588DFDFF3}" type="sibTrans">
      <dgm:prSet/>
      <dgm:spPr/>
      <dgm:t>
        <a:bodyPr/>
        <a:lstStyle/>
        <a:p>
          <a:endParaRPr lang="zh-CN" altLang="en-US" sz="2400"/>
        </a:p>
      </dgm:t>
    </dgm:pt>
    <dgm:pt modelId="{4F0819DB-A8B3-45AD-974F-B20DEE3D5B76}">
      <dgm:prSet custT="1"/>
      <dgm:spPr/>
      <dgm:t>
        <a:bodyPr/>
        <a:lstStyle/>
        <a:p>
          <a:r>
            <a:rPr lang="zh-CN" altLang="en-US" sz="1800" dirty="0"/>
            <a:t>人机交互、共享主机、便于用户上机</a:t>
          </a:r>
        </a:p>
      </dgm:t>
    </dgm:pt>
    <dgm:pt modelId="{8736520F-E802-4FE2-A2AD-40A71F47C7BB}" cxnId="{3CAC5B22-7206-451E-BEA6-4474E810E77C}" type="parTrans">
      <dgm:prSet/>
      <dgm:spPr/>
      <dgm:t>
        <a:bodyPr/>
        <a:lstStyle/>
        <a:p>
          <a:endParaRPr lang="zh-CN" altLang="en-US" sz="2400"/>
        </a:p>
      </dgm:t>
    </dgm:pt>
    <dgm:pt modelId="{C29C4EEE-8389-4262-98A2-00EB4FA27E53}" cxnId="{3CAC5B22-7206-451E-BEA6-4474E810E77C}" type="sibTrans">
      <dgm:prSet/>
      <dgm:spPr/>
      <dgm:t>
        <a:bodyPr/>
        <a:lstStyle/>
        <a:p>
          <a:endParaRPr lang="zh-CN" altLang="en-US" sz="2400"/>
        </a:p>
      </dgm:t>
    </dgm:pt>
    <dgm:pt modelId="{77FD8DD8-039B-4F6C-8BF9-E94234172CBF}">
      <dgm:prSet custT="1"/>
      <dgm:spPr/>
      <dgm:t>
        <a:bodyPr/>
        <a:lstStyle/>
        <a:p>
          <a:r>
            <a:rPr lang="zh-CN" altLang="en-US" sz="1800"/>
            <a:t>实现的关键</a:t>
          </a:r>
        </a:p>
      </dgm:t>
    </dgm:pt>
    <dgm:pt modelId="{9D41586B-E855-4CF3-AD2B-D07DFF16A706}" cxnId="{5EF27474-91FE-412C-8426-94F3A45E8A34}" type="parTrans">
      <dgm:prSet/>
      <dgm:spPr/>
      <dgm:t>
        <a:bodyPr/>
        <a:lstStyle/>
        <a:p>
          <a:endParaRPr lang="zh-CN" altLang="en-US" sz="2400"/>
        </a:p>
      </dgm:t>
    </dgm:pt>
    <dgm:pt modelId="{8504E6A5-1137-4801-96D1-820E4CBE3344}" cxnId="{5EF27474-91FE-412C-8426-94F3A45E8A34}" type="sibTrans">
      <dgm:prSet/>
      <dgm:spPr/>
      <dgm:t>
        <a:bodyPr/>
        <a:lstStyle/>
        <a:p>
          <a:endParaRPr lang="zh-CN" altLang="en-US" sz="2400"/>
        </a:p>
      </dgm:t>
    </dgm:pt>
    <dgm:pt modelId="{BA571D88-118C-4DB4-980D-462A546A995E}">
      <dgm:prSet custT="1"/>
      <dgm:spPr/>
      <dgm:t>
        <a:bodyPr/>
        <a:lstStyle/>
        <a:p>
          <a:r>
            <a:rPr lang="zh-CN" altLang="en-US" sz="1800" dirty="0"/>
            <a:t>及时接收、及时处理</a:t>
          </a:r>
        </a:p>
      </dgm:t>
    </dgm:pt>
    <dgm:pt modelId="{5A33BD09-5659-472E-9501-9153B9482300}" cxnId="{30578D7B-5E07-4F53-95C6-745E1BD2E487}" type="parTrans">
      <dgm:prSet/>
      <dgm:spPr/>
      <dgm:t>
        <a:bodyPr/>
        <a:lstStyle/>
        <a:p>
          <a:endParaRPr lang="zh-CN" altLang="en-US" sz="2400"/>
        </a:p>
      </dgm:t>
    </dgm:pt>
    <dgm:pt modelId="{9919A45F-FBF0-42D3-BF39-A762335927EC}" cxnId="{30578D7B-5E07-4F53-95C6-745E1BD2E487}" type="sibTrans">
      <dgm:prSet/>
      <dgm:spPr/>
      <dgm:t>
        <a:bodyPr/>
        <a:lstStyle/>
        <a:p>
          <a:endParaRPr lang="zh-CN" altLang="en-US" sz="2400"/>
        </a:p>
      </dgm:t>
    </dgm:pt>
    <dgm:pt modelId="{40FAC065-7C88-4D17-9A4E-F15780AD3ABB}">
      <dgm:prSet custT="1"/>
      <dgm:spPr/>
      <dgm:t>
        <a:bodyPr/>
        <a:lstStyle/>
        <a:p>
          <a:r>
            <a:rPr lang="zh-CN" sz="1800" dirty="0"/>
            <a:t>所以，作业要直接进入内存</a:t>
          </a:r>
          <a:r>
            <a:rPr lang="zh-CN" altLang="en-US" sz="1800" dirty="0">
              <a:solidFill>
                <a:srgbClr val="FF0000"/>
              </a:solidFill>
            </a:rPr>
            <a:t>（多作业驻留内存）</a:t>
          </a:r>
          <a:r>
            <a:rPr lang="zh-CN" sz="1800" dirty="0">
              <a:solidFill>
                <a:srgbClr val="FF0000"/>
              </a:solidFill>
            </a:rPr>
            <a:t>，</a:t>
          </a:r>
          <a:r>
            <a:rPr lang="zh-CN" sz="1800" dirty="0"/>
            <a:t>且不允许一个作业长时间占据</a:t>
          </a:r>
          <a:r>
            <a:rPr lang="en-US" sz="1800" dirty="0"/>
            <a:t>CPU</a:t>
          </a:r>
          <a:r>
            <a:rPr lang="zh-CN" altLang="en-US" sz="1800" dirty="0"/>
            <a:t>。作业采用轮转方式运行。</a:t>
          </a:r>
          <a:endParaRPr lang="zh-CN" sz="1800" dirty="0"/>
        </a:p>
      </dgm:t>
    </dgm:pt>
    <dgm:pt modelId="{CB9027B8-0084-4639-8738-F893C3D43BD9}" cxnId="{AB9FB681-D754-46D9-85BC-E2F20AA51A5C}" type="parTrans">
      <dgm:prSet/>
      <dgm:spPr/>
      <dgm:t>
        <a:bodyPr/>
        <a:lstStyle/>
        <a:p>
          <a:endParaRPr lang="zh-CN" altLang="en-US" sz="2400"/>
        </a:p>
      </dgm:t>
    </dgm:pt>
    <dgm:pt modelId="{0C94D6AB-1089-4E41-8BC5-949DB35B27D0}" cxnId="{AB9FB681-D754-46D9-85BC-E2F20AA51A5C}" type="sibTrans">
      <dgm:prSet/>
      <dgm:spPr/>
      <dgm:t>
        <a:bodyPr/>
        <a:lstStyle/>
        <a:p>
          <a:endParaRPr lang="zh-CN" altLang="en-US" sz="2400"/>
        </a:p>
      </dgm:t>
    </dgm:pt>
    <dgm:pt modelId="{5BA05A4F-AC68-45D3-B12C-9AA9714715B3}">
      <dgm:prSet custT="1"/>
      <dgm:spPr/>
      <dgm:t>
        <a:bodyPr/>
        <a:lstStyle/>
        <a:p>
          <a:r>
            <a:rPr lang="zh-CN" altLang="en-US" sz="1800" dirty="0"/>
            <a:t>解决方法</a:t>
          </a:r>
        </a:p>
      </dgm:t>
    </dgm:pt>
    <dgm:pt modelId="{A1E15445-2CF4-4F2A-91A5-EFC9889385DB}" cxnId="{609BF75F-9BA1-4BC0-89A9-1B8D7EA5CDB3}" type="parTrans">
      <dgm:prSet/>
      <dgm:spPr/>
      <dgm:t>
        <a:bodyPr/>
        <a:lstStyle/>
        <a:p>
          <a:endParaRPr lang="zh-CN" altLang="en-US" sz="2400"/>
        </a:p>
      </dgm:t>
    </dgm:pt>
    <dgm:pt modelId="{77CAE674-6914-4DC4-8330-0236B0EBA0A7}" cxnId="{609BF75F-9BA1-4BC0-89A9-1B8D7EA5CDB3}" type="sibTrans">
      <dgm:prSet/>
      <dgm:spPr/>
      <dgm:t>
        <a:bodyPr/>
        <a:lstStyle/>
        <a:p>
          <a:endParaRPr lang="zh-CN" altLang="en-US" sz="2400"/>
        </a:p>
      </dgm:t>
    </dgm:pt>
    <dgm:pt modelId="{B3D3357B-4C42-42D3-8702-03011DC404C6}">
      <dgm:prSet custT="1"/>
      <dgm:spPr/>
      <dgm:t>
        <a:bodyPr/>
        <a:lstStyle/>
        <a:p>
          <a:r>
            <a:rPr lang="zh-CN" sz="1800" dirty="0"/>
            <a:t>把计算机的系统资源（尤其是</a:t>
          </a:r>
          <a:r>
            <a:rPr lang="en-US" sz="1800" dirty="0"/>
            <a:t>CPU</a:t>
          </a:r>
          <a:r>
            <a:rPr lang="zh-CN" sz="1800" dirty="0"/>
            <a:t>时间）进行时间上的分割，每个时间段称为一个时间片，每个用户依次轮流使用时间片。</a:t>
          </a:r>
        </a:p>
      </dgm:t>
    </dgm:pt>
    <dgm:pt modelId="{F79DBA3C-5719-4BCB-94FC-D54F6479557D}" cxnId="{4884B3EE-A259-4DD8-8BA9-F14952B890C9}" type="parTrans">
      <dgm:prSet/>
      <dgm:spPr/>
      <dgm:t>
        <a:bodyPr/>
        <a:lstStyle/>
        <a:p>
          <a:endParaRPr lang="zh-CN" altLang="en-US" sz="2400"/>
        </a:p>
      </dgm:t>
    </dgm:pt>
    <dgm:pt modelId="{7E21F674-4590-48FE-8E63-DD0CBEDC59B3}" cxnId="{4884B3EE-A259-4DD8-8BA9-F14952B890C9}" type="sibTrans">
      <dgm:prSet/>
      <dgm:spPr/>
      <dgm:t>
        <a:bodyPr/>
        <a:lstStyle/>
        <a:p>
          <a:endParaRPr lang="zh-CN" altLang="en-US" sz="2400"/>
        </a:p>
      </dgm:t>
    </dgm:pt>
    <dgm:pt modelId="{D437FD05-CCCD-4D12-BF03-14DB845545F1}">
      <dgm:prSet custT="1"/>
      <dgm:spPr/>
      <dgm:t>
        <a:bodyPr/>
        <a:lstStyle/>
        <a:p>
          <a:r>
            <a:rPr lang="zh-CN" altLang="en-US" sz="1800" dirty="0"/>
            <a:t>具体形态</a:t>
          </a:r>
        </a:p>
      </dgm:t>
    </dgm:pt>
    <dgm:pt modelId="{0A5988D7-9BE9-4EF3-8F8B-04B8049515F6}" cxnId="{6C83FD1B-F3A0-4985-95BB-DA39F99FA172}" type="parTrans">
      <dgm:prSet/>
      <dgm:spPr/>
      <dgm:t>
        <a:bodyPr/>
        <a:lstStyle/>
        <a:p>
          <a:endParaRPr lang="zh-CN" altLang="en-US" sz="2400"/>
        </a:p>
      </dgm:t>
    </dgm:pt>
    <dgm:pt modelId="{8BA49A00-EEF9-4C8F-9343-24B99CBDD97F}" cxnId="{6C83FD1B-F3A0-4985-95BB-DA39F99FA172}" type="sibTrans">
      <dgm:prSet/>
      <dgm:spPr/>
      <dgm:t>
        <a:bodyPr/>
        <a:lstStyle/>
        <a:p>
          <a:endParaRPr lang="zh-CN" altLang="en-US" sz="2400"/>
        </a:p>
      </dgm:t>
    </dgm:pt>
    <dgm:pt modelId="{6BCC1768-2D66-477B-8EA1-61F75D7DAE1F}">
      <dgm:prSet custT="1"/>
      <dgm:spPr/>
      <dgm:t>
        <a:bodyPr/>
        <a:lstStyle/>
        <a:p>
          <a:r>
            <a:rPr lang="zh-CN" altLang="en-US" sz="1800" dirty="0"/>
            <a:t>每个用户都有一个联机终端。多数交互指令较为简短（如：开始编译），因此计算机可以为许多用户提供快速交互服务</a:t>
          </a:r>
        </a:p>
      </dgm:t>
    </dgm:pt>
    <dgm:pt modelId="{BE5AB19E-4901-4428-A59A-71EB58DCA5AD}" cxnId="{FA72CEC0-D9B8-4033-A898-0AB10AD54317}" type="parTrans">
      <dgm:prSet/>
      <dgm:spPr/>
      <dgm:t>
        <a:bodyPr/>
        <a:lstStyle/>
        <a:p>
          <a:endParaRPr lang="zh-CN" altLang="en-US" sz="2400"/>
        </a:p>
      </dgm:t>
    </dgm:pt>
    <dgm:pt modelId="{F284B3C4-0AD4-4A99-89E7-637AA64DB95F}" cxnId="{FA72CEC0-D9B8-4033-A898-0AB10AD54317}" type="sibTrans">
      <dgm:prSet/>
      <dgm:spPr/>
      <dgm:t>
        <a:bodyPr/>
        <a:lstStyle/>
        <a:p>
          <a:endParaRPr lang="zh-CN" altLang="en-US" sz="2400"/>
        </a:p>
      </dgm:t>
    </dgm:pt>
    <dgm:pt modelId="{9AB9F86A-E320-4C85-8486-37D0A68D7566}" type="pres">
      <dgm:prSet presAssocID="{E1A6A6FD-EAFC-4570-BC2B-06838A9C1C0F}" presName="linear" presStyleCnt="0">
        <dgm:presLayoutVars>
          <dgm:dir/>
          <dgm:animLvl val="lvl"/>
          <dgm:resizeHandles val="exact"/>
        </dgm:presLayoutVars>
      </dgm:prSet>
      <dgm:spPr/>
    </dgm:pt>
    <dgm:pt modelId="{2B78BE88-3BC3-4BB5-8744-6FEFDFBB834B}" type="pres">
      <dgm:prSet presAssocID="{60E2D8FC-16D5-4228-96F2-B07432004E07}" presName="parentLin" presStyleCnt="0"/>
      <dgm:spPr/>
    </dgm:pt>
    <dgm:pt modelId="{641D1F07-376E-40D1-B068-38E3D8A1596B}" type="pres">
      <dgm:prSet presAssocID="{60E2D8FC-16D5-4228-96F2-B07432004E07}" presName="parentLeftMargin" presStyleLbl="node1" presStyleIdx="0" presStyleCnt="4"/>
      <dgm:spPr/>
    </dgm:pt>
    <dgm:pt modelId="{6AE85DD1-763D-430C-81DF-588313615438}" type="pres">
      <dgm:prSet presAssocID="{60E2D8FC-16D5-4228-96F2-B07432004E0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0C80E4-DF63-42B7-AA9A-2B185C776EA7}" type="pres">
      <dgm:prSet presAssocID="{60E2D8FC-16D5-4228-96F2-B07432004E07}" presName="negativeSpace" presStyleCnt="0"/>
      <dgm:spPr/>
    </dgm:pt>
    <dgm:pt modelId="{DE813F71-E933-4F79-A897-3ABD7C528C34}" type="pres">
      <dgm:prSet presAssocID="{60E2D8FC-16D5-4228-96F2-B07432004E07}" presName="childText" presStyleLbl="conFgAcc1" presStyleIdx="0" presStyleCnt="4">
        <dgm:presLayoutVars>
          <dgm:bulletEnabled val="1"/>
        </dgm:presLayoutVars>
      </dgm:prSet>
      <dgm:spPr/>
    </dgm:pt>
    <dgm:pt modelId="{65309FC3-F3BD-4F35-87BD-4FFA73DD21B8}" type="pres">
      <dgm:prSet presAssocID="{259E2115-9962-47BF-9564-99E02E9B05CF}" presName="spaceBetweenRectangles" presStyleCnt="0"/>
      <dgm:spPr/>
    </dgm:pt>
    <dgm:pt modelId="{84979511-6442-4823-9662-61F4376667B1}" type="pres">
      <dgm:prSet presAssocID="{77FD8DD8-039B-4F6C-8BF9-E94234172CBF}" presName="parentLin" presStyleCnt="0"/>
      <dgm:spPr/>
    </dgm:pt>
    <dgm:pt modelId="{BB737AF9-169F-42B7-B21D-F11BB8CD7767}" type="pres">
      <dgm:prSet presAssocID="{77FD8DD8-039B-4F6C-8BF9-E94234172CBF}" presName="parentLeftMargin" presStyleLbl="node1" presStyleIdx="0" presStyleCnt="4"/>
      <dgm:spPr/>
    </dgm:pt>
    <dgm:pt modelId="{46A2663C-DEC3-4009-94BC-305B62B1AADF}" type="pres">
      <dgm:prSet presAssocID="{77FD8DD8-039B-4F6C-8BF9-E94234172C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724FD9-5B7F-4C4A-A44E-149EF2917689}" type="pres">
      <dgm:prSet presAssocID="{77FD8DD8-039B-4F6C-8BF9-E94234172CBF}" presName="negativeSpace" presStyleCnt="0"/>
      <dgm:spPr/>
    </dgm:pt>
    <dgm:pt modelId="{A89E8ED7-4D50-48BC-9104-E216DF9D8C74}" type="pres">
      <dgm:prSet presAssocID="{77FD8DD8-039B-4F6C-8BF9-E94234172CBF}" presName="childText" presStyleLbl="conFgAcc1" presStyleIdx="1" presStyleCnt="4">
        <dgm:presLayoutVars>
          <dgm:bulletEnabled val="1"/>
        </dgm:presLayoutVars>
      </dgm:prSet>
      <dgm:spPr/>
    </dgm:pt>
    <dgm:pt modelId="{24360D7C-625F-4562-9D38-232B34A5DFCC}" type="pres">
      <dgm:prSet presAssocID="{8504E6A5-1137-4801-96D1-820E4CBE3344}" presName="spaceBetweenRectangles" presStyleCnt="0"/>
      <dgm:spPr/>
    </dgm:pt>
    <dgm:pt modelId="{EF9F02F1-9112-4F6E-80C0-87504AFB8757}" type="pres">
      <dgm:prSet presAssocID="{D437FD05-CCCD-4D12-BF03-14DB845545F1}" presName="parentLin" presStyleCnt="0"/>
      <dgm:spPr/>
    </dgm:pt>
    <dgm:pt modelId="{56EB5F96-001D-4279-9E52-2F410D200DF3}" type="pres">
      <dgm:prSet presAssocID="{D437FD05-CCCD-4D12-BF03-14DB845545F1}" presName="parentLeftMargin" presStyleLbl="node1" presStyleIdx="1" presStyleCnt="4"/>
      <dgm:spPr/>
    </dgm:pt>
    <dgm:pt modelId="{10926512-39EA-4A83-8E54-58953E592F1A}" type="pres">
      <dgm:prSet presAssocID="{D437FD05-CCCD-4D12-BF03-14DB845545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A3D9A1-9880-4D65-BA85-86A095B0C04A}" type="pres">
      <dgm:prSet presAssocID="{D437FD05-CCCD-4D12-BF03-14DB845545F1}" presName="negativeSpace" presStyleCnt="0"/>
      <dgm:spPr/>
    </dgm:pt>
    <dgm:pt modelId="{CE727911-C7F8-458B-B9DA-EFD073DD3782}" type="pres">
      <dgm:prSet presAssocID="{D437FD05-CCCD-4D12-BF03-14DB845545F1}" presName="childText" presStyleLbl="conFgAcc1" presStyleIdx="2" presStyleCnt="4">
        <dgm:presLayoutVars>
          <dgm:bulletEnabled val="1"/>
        </dgm:presLayoutVars>
      </dgm:prSet>
      <dgm:spPr/>
    </dgm:pt>
    <dgm:pt modelId="{2CF57CC7-300F-4464-B493-18091DA9AD14}" type="pres">
      <dgm:prSet presAssocID="{8BA49A00-EEF9-4C8F-9343-24B99CBDD97F}" presName="spaceBetweenRectangles" presStyleCnt="0"/>
      <dgm:spPr/>
    </dgm:pt>
    <dgm:pt modelId="{B18D9EF9-C506-4C68-BC66-86A6070BE3DE}" type="pres">
      <dgm:prSet presAssocID="{5BA05A4F-AC68-45D3-B12C-9AA9714715B3}" presName="parentLin" presStyleCnt="0"/>
      <dgm:spPr/>
    </dgm:pt>
    <dgm:pt modelId="{F693A038-7A75-448D-AD2A-7E06D3E3880F}" type="pres">
      <dgm:prSet presAssocID="{5BA05A4F-AC68-45D3-B12C-9AA9714715B3}" presName="parentLeftMargin" presStyleLbl="node1" presStyleIdx="2" presStyleCnt="4"/>
      <dgm:spPr/>
    </dgm:pt>
    <dgm:pt modelId="{178422C4-6604-4BD0-B107-C778C03ED71D}" type="pres">
      <dgm:prSet presAssocID="{5BA05A4F-AC68-45D3-B12C-9AA9714715B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4B7D09-5303-419F-A4CD-36944D4C02AF}" type="pres">
      <dgm:prSet presAssocID="{5BA05A4F-AC68-45D3-B12C-9AA9714715B3}" presName="negativeSpace" presStyleCnt="0"/>
      <dgm:spPr/>
    </dgm:pt>
    <dgm:pt modelId="{613ECA6B-89FD-4574-ADAF-17A14406C9D9}" type="pres">
      <dgm:prSet presAssocID="{5BA05A4F-AC68-45D3-B12C-9AA9714715B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01C0918-E040-4ED1-A255-F9312D085D05}" type="presOf" srcId="{6BCC1768-2D66-477B-8EA1-61F75D7DAE1F}" destId="{CE727911-C7F8-458B-B9DA-EFD073DD3782}" srcOrd="0" destOrd="0" presId="urn:microsoft.com/office/officeart/2005/8/layout/list1"/>
    <dgm:cxn modelId="{6C83FD1B-F3A0-4985-95BB-DA39F99FA172}" srcId="{E1A6A6FD-EAFC-4570-BC2B-06838A9C1C0F}" destId="{D437FD05-CCCD-4D12-BF03-14DB845545F1}" srcOrd="2" destOrd="0" parTransId="{0A5988D7-9BE9-4EF3-8F8B-04B8049515F6}" sibTransId="{8BA49A00-EEF9-4C8F-9343-24B99CBDD97F}"/>
    <dgm:cxn modelId="{3CAC5B22-7206-451E-BEA6-4474E810E77C}" srcId="{60E2D8FC-16D5-4228-96F2-B07432004E07}" destId="{4F0819DB-A8B3-45AD-974F-B20DEE3D5B76}" srcOrd="0" destOrd="0" parTransId="{8736520F-E802-4FE2-A2AD-40A71F47C7BB}" sibTransId="{C29C4EEE-8389-4262-98A2-00EB4FA27E53}"/>
    <dgm:cxn modelId="{03341B2C-8481-438B-A6AA-6E5E599BF094}" type="presOf" srcId="{5BA05A4F-AC68-45D3-B12C-9AA9714715B3}" destId="{F693A038-7A75-448D-AD2A-7E06D3E3880F}" srcOrd="0" destOrd="0" presId="urn:microsoft.com/office/officeart/2005/8/layout/list1"/>
    <dgm:cxn modelId="{39A2F93E-7C99-494F-B891-8C8D18C0C14E}" type="presOf" srcId="{60E2D8FC-16D5-4228-96F2-B07432004E07}" destId="{6AE85DD1-763D-430C-81DF-588313615438}" srcOrd="1" destOrd="0" presId="urn:microsoft.com/office/officeart/2005/8/layout/list1"/>
    <dgm:cxn modelId="{609BF75F-9BA1-4BC0-89A9-1B8D7EA5CDB3}" srcId="{E1A6A6FD-EAFC-4570-BC2B-06838A9C1C0F}" destId="{5BA05A4F-AC68-45D3-B12C-9AA9714715B3}" srcOrd="3" destOrd="0" parTransId="{A1E15445-2CF4-4F2A-91A5-EFC9889385DB}" sibTransId="{77CAE674-6914-4DC4-8330-0236B0EBA0A7}"/>
    <dgm:cxn modelId="{35148E6B-960E-4344-AFAE-D3FECCB123D9}" type="presOf" srcId="{BA571D88-118C-4DB4-980D-462A546A995E}" destId="{A89E8ED7-4D50-48BC-9104-E216DF9D8C74}" srcOrd="0" destOrd="0" presId="urn:microsoft.com/office/officeart/2005/8/layout/list1"/>
    <dgm:cxn modelId="{7654AA72-4BBA-4A39-B922-8EBEAFFB3F7A}" type="presOf" srcId="{60E2D8FC-16D5-4228-96F2-B07432004E07}" destId="{641D1F07-376E-40D1-B068-38E3D8A1596B}" srcOrd="0" destOrd="0" presId="urn:microsoft.com/office/officeart/2005/8/layout/list1"/>
    <dgm:cxn modelId="{5EF27474-91FE-412C-8426-94F3A45E8A34}" srcId="{E1A6A6FD-EAFC-4570-BC2B-06838A9C1C0F}" destId="{77FD8DD8-039B-4F6C-8BF9-E94234172CBF}" srcOrd="1" destOrd="0" parTransId="{9D41586B-E855-4CF3-AD2B-D07DFF16A706}" sibTransId="{8504E6A5-1137-4801-96D1-820E4CBE3344}"/>
    <dgm:cxn modelId="{A43D9078-4220-4036-873E-BA0588DFDFF3}" srcId="{E1A6A6FD-EAFC-4570-BC2B-06838A9C1C0F}" destId="{60E2D8FC-16D5-4228-96F2-B07432004E07}" srcOrd="0" destOrd="0" parTransId="{24FD26C3-F1E9-413D-9122-0801281A5C8F}" sibTransId="{259E2115-9962-47BF-9564-99E02E9B05CF}"/>
    <dgm:cxn modelId="{804BA659-4146-42CC-BB85-B402B96E253B}" type="presOf" srcId="{77FD8DD8-039B-4F6C-8BF9-E94234172CBF}" destId="{46A2663C-DEC3-4009-94BC-305B62B1AADF}" srcOrd="1" destOrd="0" presId="urn:microsoft.com/office/officeart/2005/8/layout/list1"/>
    <dgm:cxn modelId="{0899587A-D344-4A2E-96C3-46004B74D6BF}" type="presOf" srcId="{77FD8DD8-039B-4F6C-8BF9-E94234172CBF}" destId="{BB737AF9-169F-42B7-B21D-F11BB8CD7767}" srcOrd="0" destOrd="0" presId="urn:microsoft.com/office/officeart/2005/8/layout/list1"/>
    <dgm:cxn modelId="{30578D7B-5E07-4F53-95C6-745E1BD2E487}" srcId="{77FD8DD8-039B-4F6C-8BF9-E94234172CBF}" destId="{BA571D88-118C-4DB4-980D-462A546A995E}" srcOrd="0" destOrd="0" parTransId="{5A33BD09-5659-472E-9501-9153B9482300}" sibTransId="{9919A45F-FBF0-42D3-BF39-A762335927EC}"/>
    <dgm:cxn modelId="{AB9FB681-D754-46D9-85BC-E2F20AA51A5C}" srcId="{77FD8DD8-039B-4F6C-8BF9-E94234172CBF}" destId="{40FAC065-7C88-4D17-9A4E-F15780AD3ABB}" srcOrd="1" destOrd="0" parTransId="{CB9027B8-0084-4639-8738-F893C3D43BD9}" sibTransId="{0C94D6AB-1089-4E41-8BC5-949DB35B27D0}"/>
    <dgm:cxn modelId="{B1045D99-FD31-49E7-812F-6A67D76178B8}" type="presOf" srcId="{40FAC065-7C88-4D17-9A4E-F15780AD3ABB}" destId="{A89E8ED7-4D50-48BC-9104-E216DF9D8C74}" srcOrd="0" destOrd="1" presId="urn:microsoft.com/office/officeart/2005/8/layout/list1"/>
    <dgm:cxn modelId="{78239BA9-1773-4208-9D16-6FFEB3C1290E}" type="presOf" srcId="{D437FD05-CCCD-4D12-BF03-14DB845545F1}" destId="{56EB5F96-001D-4279-9E52-2F410D200DF3}" srcOrd="0" destOrd="0" presId="urn:microsoft.com/office/officeart/2005/8/layout/list1"/>
    <dgm:cxn modelId="{466EE5B0-AAF0-4722-8A83-BEB9AE2B3E70}" type="presOf" srcId="{B3D3357B-4C42-42D3-8702-03011DC404C6}" destId="{613ECA6B-89FD-4574-ADAF-17A14406C9D9}" srcOrd="0" destOrd="0" presId="urn:microsoft.com/office/officeart/2005/8/layout/list1"/>
    <dgm:cxn modelId="{E69D7AB1-5D5A-483C-BAFE-A4C5AF2C7308}" type="presOf" srcId="{E1A6A6FD-EAFC-4570-BC2B-06838A9C1C0F}" destId="{9AB9F86A-E320-4C85-8486-37D0A68D7566}" srcOrd="0" destOrd="0" presId="urn:microsoft.com/office/officeart/2005/8/layout/list1"/>
    <dgm:cxn modelId="{FA72CEC0-D9B8-4033-A898-0AB10AD54317}" srcId="{D437FD05-CCCD-4D12-BF03-14DB845545F1}" destId="{6BCC1768-2D66-477B-8EA1-61F75D7DAE1F}" srcOrd="0" destOrd="0" parTransId="{BE5AB19E-4901-4428-A59A-71EB58DCA5AD}" sibTransId="{F284B3C4-0AD4-4A99-89E7-637AA64DB95F}"/>
    <dgm:cxn modelId="{F6AF35D4-81BA-4412-87DC-4682AC1B72D8}" type="presOf" srcId="{D437FD05-CCCD-4D12-BF03-14DB845545F1}" destId="{10926512-39EA-4A83-8E54-58953E592F1A}" srcOrd="1" destOrd="0" presId="urn:microsoft.com/office/officeart/2005/8/layout/list1"/>
    <dgm:cxn modelId="{AA15E7E8-11C5-48D4-B08F-2BC19D8652FD}" type="presOf" srcId="{4F0819DB-A8B3-45AD-974F-B20DEE3D5B76}" destId="{DE813F71-E933-4F79-A897-3ABD7C528C34}" srcOrd="0" destOrd="0" presId="urn:microsoft.com/office/officeart/2005/8/layout/list1"/>
    <dgm:cxn modelId="{4884B3EE-A259-4DD8-8BA9-F14952B890C9}" srcId="{5BA05A4F-AC68-45D3-B12C-9AA9714715B3}" destId="{B3D3357B-4C42-42D3-8702-03011DC404C6}" srcOrd="0" destOrd="0" parTransId="{F79DBA3C-5719-4BCB-94FC-D54F6479557D}" sibTransId="{7E21F674-4590-48FE-8E63-DD0CBEDC59B3}"/>
    <dgm:cxn modelId="{3398E2F0-3C24-4578-90A9-06B279D27DAB}" type="presOf" srcId="{5BA05A4F-AC68-45D3-B12C-9AA9714715B3}" destId="{178422C4-6604-4BD0-B107-C778C03ED71D}" srcOrd="1" destOrd="0" presId="urn:microsoft.com/office/officeart/2005/8/layout/list1"/>
    <dgm:cxn modelId="{DEC1ECBF-30FA-403F-ABAF-CF8F1C9A0694}" type="presParOf" srcId="{9AB9F86A-E320-4C85-8486-37D0A68D7566}" destId="{2B78BE88-3BC3-4BB5-8744-6FEFDFBB834B}" srcOrd="0" destOrd="0" presId="urn:microsoft.com/office/officeart/2005/8/layout/list1"/>
    <dgm:cxn modelId="{6E7CB674-ED7A-4611-9B55-AA23CA4D6983}" type="presParOf" srcId="{2B78BE88-3BC3-4BB5-8744-6FEFDFBB834B}" destId="{641D1F07-376E-40D1-B068-38E3D8A1596B}" srcOrd="0" destOrd="0" presId="urn:microsoft.com/office/officeart/2005/8/layout/list1"/>
    <dgm:cxn modelId="{E7012BC5-B7E6-4A89-BA1E-53E5C4D22862}" type="presParOf" srcId="{2B78BE88-3BC3-4BB5-8744-6FEFDFBB834B}" destId="{6AE85DD1-763D-430C-81DF-588313615438}" srcOrd="1" destOrd="0" presId="urn:microsoft.com/office/officeart/2005/8/layout/list1"/>
    <dgm:cxn modelId="{C73C3E30-53DF-43E0-B40E-50AEC34C4E62}" type="presParOf" srcId="{9AB9F86A-E320-4C85-8486-37D0A68D7566}" destId="{EC0C80E4-DF63-42B7-AA9A-2B185C776EA7}" srcOrd="1" destOrd="0" presId="urn:microsoft.com/office/officeart/2005/8/layout/list1"/>
    <dgm:cxn modelId="{B8E21A62-1B35-4FA2-B110-2C04FCD39AEE}" type="presParOf" srcId="{9AB9F86A-E320-4C85-8486-37D0A68D7566}" destId="{DE813F71-E933-4F79-A897-3ABD7C528C34}" srcOrd="2" destOrd="0" presId="urn:microsoft.com/office/officeart/2005/8/layout/list1"/>
    <dgm:cxn modelId="{2181B801-50B5-4733-936B-EA34F1ED5D39}" type="presParOf" srcId="{9AB9F86A-E320-4C85-8486-37D0A68D7566}" destId="{65309FC3-F3BD-4F35-87BD-4FFA73DD21B8}" srcOrd="3" destOrd="0" presId="urn:microsoft.com/office/officeart/2005/8/layout/list1"/>
    <dgm:cxn modelId="{1FCA0129-933F-4ACB-AC40-322ED57E1555}" type="presParOf" srcId="{9AB9F86A-E320-4C85-8486-37D0A68D7566}" destId="{84979511-6442-4823-9662-61F4376667B1}" srcOrd="4" destOrd="0" presId="urn:microsoft.com/office/officeart/2005/8/layout/list1"/>
    <dgm:cxn modelId="{7C4A5AF9-F26C-4E6C-8649-414370D6460B}" type="presParOf" srcId="{84979511-6442-4823-9662-61F4376667B1}" destId="{BB737AF9-169F-42B7-B21D-F11BB8CD7767}" srcOrd="0" destOrd="0" presId="urn:microsoft.com/office/officeart/2005/8/layout/list1"/>
    <dgm:cxn modelId="{9B25A07C-BBF2-4C4B-8A06-1930450F8302}" type="presParOf" srcId="{84979511-6442-4823-9662-61F4376667B1}" destId="{46A2663C-DEC3-4009-94BC-305B62B1AADF}" srcOrd="1" destOrd="0" presId="urn:microsoft.com/office/officeart/2005/8/layout/list1"/>
    <dgm:cxn modelId="{56740DA1-5EA6-4963-90ED-4249410CCD1B}" type="presParOf" srcId="{9AB9F86A-E320-4C85-8486-37D0A68D7566}" destId="{20724FD9-5B7F-4C4A-A44E-149EF2917689}" srcOrd="5" destOrd="0" presId="urn:microsoft.com/office/officeart/2005/8/layout/list1"/>
    <dgm:cxn modelId="{0A3BC6FE-CB94-4F42-BA6B-3BBB27F416B1}" type="presParOf" srcId="{9AB9F86A-E320-4C85-8486-37D0A68D7566}" destId="{A89E8ED7-4D50-48BC-9104-E216DF9D8C74}" srcOrd="6" destOrd="0" presId="urn:microsoft.com/office/officeart/2005/8/layout/list1"/>
    <dgm:cxn modelId="{C37BABE8-8D63-4C27-9CB8-08762C06DDA6}" type="presParOf" srcId="{9AB9F86A-E320-4C85-8486-37D0A68D7566}" destId="{24360D7C-625F-4562-9D38-232B34A5DFCC}" srcOrd="7" destOrd="0" presId="urn:microsoft.com/office/officeart/2005/8/layout/list1"/>
    <dgm:cxn modelId="{FBBFD25C-F8A7-4977-AD1D-7292A4A76A0A}" type="presParOf" srcId="{9AB9F86A-E320-4C85-8486-37D0A68D7566}" destId="{EF9F02F1-9112-4F6E-80C0-87504AFB8757}" srcOrd="8" destOrd="0" presId="urn:microsoft.com/office/officeart/2005/8/layout/list1"/>
    <dgm:cxn modelId="{ECABA689-0590-4C3E-B644-907A2012876F}" type="presParOf" srcId="{EF9F02F1-9112-4F6E-80C0-87504AFB8757}" destId="{56EB5F96-001D-4279-9E52-2F410D200DF3}" srcOrd="0" destOrd="0" presId="urn:microsoft.com/office/officeart/2005/8/layout/list1"/>
    <dgm:cxn modelId="{8EC3D096-9A27-41D9-A805-787FEB6D7205}" type="presParOf" srcId="{EF9F02F1-9112-4F6E-80C0-87504AFB8757}" destId="{10926512-39EA-4A83-8E54-58953E592F1A}" srcOrd="1" destOrd="0" presId="urn:microsoft.com/office/officeart/2005/8/layout/list1"/>
    <dgm:cxn modelId="{33C88E2F-40D1-4617-BEB5-8D1010F68BBB}" type="presParOf" srcId="{9AB9F86A-E320-4C85-8486-37D0A68D7566}" destId="{73A3D9A1-9880-4D65-BA85-86A095B0C04A}" srcOrd="9" destOrd="0" presId="urn:microsoft.com/office/officeart/2005/8/layout/list1"/>
    <dgm:cxn modelId="{A73C3347-F240-4B7F-897E-029D2481DB9D}" type="presParOf" srcId="{9AB9F86A-E320-4C85-8486-37D0A68D7566}" destId="{CE727911-C7F8-458B-B9DA-EFD073DD3782}" srcOrd="10" destOrd="0" presId="urn:microsoft.com/office/officeart/2005/8/layout/list1"/>
    <dgm:cxn modelId="{F57FE7F1-DFD7-49AD-8F7A-FD99DF1B52EE}" type="presParOf" srcId="{9AB9F86A-E320-4C85-8486-37D0A68D7566}" destId="{2CF57CC7-300F-4464-B493-18091DA9AD14}" srcOrd="11" destOrd="0" presId="urn:microsoft.com/office/officeart/2005/8/layout/list1"/>
    <dgm:cxn modelId="{939B806F-F0DC-498D-95C8-532F04F78A6C}" type="presParOf" srcId="{9AB9F86A-E320-4C85-8486-37D0A68D7566}" destId="{B18D9EF9-C506-4C68-BC66-86A6070BE3DE}" srcOrd="12" destOrd="0" presId="urn:microsoft.com/office/officeart/2005/8/layout/list1"/>
    <dgm:cxn modelId="{955C4D65-4366-49A7-B368-01BE5F47E8A8}" type="presParOf" srcId="{B18D9EF9-C506-4C68-BC66-86A6070BE3DE}" destId="{F693A038-7A75-448D-AD2A-7E06D3E3880F}" srcOrd="0" destOrd="0" presId="urn:microsoft.com/office/officeart/2005/8/layout/list1"/>
    <dgm:cxn modelId="{24E10236-B963-4ECA-9701-F58689125386}" type="presParOf" srcId="{B18D9EF9-C506-4C68-BC66-86A6070BE3DE}" destId="{178422C4-6604-4BD0-B107-C778C03ED71D}" srcOrd="1" destOrd="0" presId="urn:microsoft.com/office/officeart/2005/8/layout/list1"/>
    <dgm:cxn modelId="{34BA4493-2D33-43B7-855B-95E5A77F2A35}" type="presParOf" srcId="{9AB9F86A-E320-4C85-8486-37D0A68D7566}" destId="{E54B7D09-5303-419F-A4CD-36944D4C02AF}" srcOrd="13" destOrd="0" presId="urn:microsoft.com/office/officeart/2005/8/layout/list1"/>
    <dgm:cxn modelId="{4142EB6E-9D7B-4417-8F9E-A34028D68726}" type="presParOf" srcId="{9AB9F86A-E320-4C85-8486-37D0A68D7566}" destId="{613ECA6B-89FD-4574-ADAF-17A14406C9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FF3D394-E7B3-4AD0-827B-EF9E7051378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8B3EDE-F6E8-4039-A599-3C62BDD594DC}">
      <dgm:prSet/>
      <dgm:spPr/>
      <dgm:t>
        <a:bodyPr/>
        <a:lstStyle/>
        <a:p>
          <a:r>
            <a:rPr lang="zh-CN" b="1" dirty="0"/>
            <a:t>多路性</a:t>
          </a:r>
          <a:endParaRPr lang="zh-CN" dirty="0"/>
        </a:p>
      </dgm:t>
    </dgm:pt>
    <dgm:pt modelId="{C43DDB7B-CD08-4130-9E48-F75EBA72EBFE}" cxnId="{52514EF2-D89F-415B-AA89-E72D6B533E95}" type="parTrans">
      <dgm:prSet/>
      <dgm:spPr/>
      <dgm:t>
        <a:bodyPr/>
        <a:lstStyle/>
        <a:p>
          <a:endParaRPr lang="zh-CN" altLang="en-US"/>
        </a:p>
      </dgm:t>
    </dgm:pt>
    <dgm:pt modelId="{04D38A9C-A11C-4BFD-B953-C1B6CC15E53D}" cxnId="{52514EF2-D89F-415B-AA89-E72D6B533E95}" type="sibTrans">
      <dgm:prSet/>
      <dgm:spPr/>
      <dgm:t>
        <a:bodyPr/>
        <a:lstStyle/>
        <a:p>
          <a:endParaRPr lang="zh-CN" altLang="en-US"/>
        </a:p>
      </dgm:t>
    </dgm:pt>
    <dgm:pt modelId="{4A3D7D41-6C7D-47BA-9217-47E76700F6ED}">
      <dgm:prSet/>
      <dgm:spPr/>
      <dgm:t>
        <a:bodyPr/>
        <a:lstStyle/>
        <a:p>
          <a:r>
            <a:rPr lang="zh-CN" altLang="en-US" dirty="0"/>
            <a:t>多个终端同时连接到一台主机，并按分时原则为用户服务。主机共享，提高资源利用率，降低费用，提高计算机的普及率。</a:t>
          </a:r>
          <a:endParaRPr lang="zh-CN" dirty="0"/>
        </a:p>
      </dgm:t>
    </dgm:pt>
    <dgm:pt modelId="{77C793D8-C4B3-43EA-9D49-D1C9730BD4D9}" cxnId="{16886A69-1D3B-4260-99C6-7D61C6AB9FFD}" type="parTrans">
      <dgm:prSet/>
      <dgm:spPr/>
      <dgm:t>
        <a:bodyPr/>
        <a:lstStyle/>
        <a:p>
          <a:endParaRPr lang="zh-CN" altLang="en-US"/>
        </a:p>
      </dgm:t>
    </dgm:pt>
    <dgm:pt modelId="{F5A4C40F-D9E4-400D-8EAB-C6804962C73C}" cxnId="{16886A69-1D3B-4260-99C6-7D61C6AB9FFD}" type="sibTrans">
      <dgm:prSet/>
      <dgm:spPr/>
      <dgm:t>
        <a:bodyPr/>
        <a:lstStyle/>
        <a:p>
          <a:endParaRPr lang="zh-CN" altLang="en-US"/>
        </a:p>
      </dgm:t>
    </dgm:pt>
    <dgm:pt modelId="{80294E10-41B0-4273-90DA-FAD4B6D76204}">
      <dgm:prSet/>
      <dgm:spPr/>
      <dgm:t>
        <a:bodyPr/>
        <a:lstStyle/>
        <a:p>
          <a:r>
            <a:rPr lang="zh-CN" b="1" dirty="0"/>
            <a:t>独立性</a:t>
          </a:r>
          <a:endParaRPr lang="zh-CN" dirty="0"/>
        </a:p>
      </dgm:t>
    </dgm:pt>
    <dgm:pt modelId="{689E2E4B-49C2-431C-8178-05FCD378EC0E}" cxnId="{B868DAD2-F094-47BA-8C77-0CB8195FF5D4}" type="parTrans">
      <dgm:prSet/>
      <dgm:spPr/>
      <dgm:t>
        <a:bodyPr/>
        <a:lstStyle/>
        <a:p>
          <a:endParaRPr lang="zh-CN" altLang="en-US"/>
        </a:p>
      </dgm:t>
    </dgm:pt>
    <dgm:pt modelId="{FE11646D-4256-49A4-888D-DCFC5F005867}" cxnId="{B868DAD2-F094-47BA-8C77-0CB8195FF5D4}" type="sibTrans">
      <dgm:prSet/>
      <dgm:spPr/>
      <dgm:t>
        <a:bodyPr/>
        <a:lstStyle/>
        <a:p>
          <a:endParaRPr lang="zh-CN" altLang="en-US"/>
        </a:p>
      </dgm:t>
    </dgm:pt>
    <dgm:pt modelId="{EA747A7C-E568-4904-8D2A-8B0D3C362544}">
      <dgm:prSet/>
      <dgm:spPr/>
      <dgm:t>
        <a:bodyPr/>
        <a:lstStyle/>
        <a:p>
          <a:r>
            <a:rPr lang="zh-CN" dirty="0"/>
            <a:t>各用户独立操作，互不干扰。</a:t>
          </a:r>
          <a:r>
            <a:rPr lang="zh-CN" altLang="en-US" dirty="0"/>
            <a:t>用户感觉像是自己独占主机。</a:t>
          </a:r>
          <a:endParaRPr lang="zh-CN" dirty="0"/>
        </a:p>
      </dgm:t>
    </dgm:pt>
    <dgm:pt modelId="{37D36A25-C156-441F-B4E9-6F8A64EE537D}" cxnId="{2D3CC515-1A68-43EE-BB5F-2324EECE21E5}" type="parTrans">
      <dgm:prSet/>
      <dgm:spPr/>
      <dgm:t>
        <a:bodyPr/>
        <a:lstStyle/>
        <a:p>
          <a:endParaRPr lang="zh-CN" altLang="en-US"/>
        </a:p>
      </dgm:t>
    </dgm:pt>
    <dgm:pt modelId="{7F3E4AE9-11EB-467C-8DB1-EC33C000055B}" cxnId="{2D3CC515-1A68-43EE-BB5F-2324EECE21E5}" type="sibTrans">
      <dgm:prSet/>
      <dgm:spPr/>
      <dgm:t>
        <a:bodyPr/>
        <a:lstStyle/>
        <a:p>
          <a:endParaRPr lang="zh-CN" altLang="en-US"/>
        </a:p>
      </dgm:t>
    </dgm:pt>
    <dgm:pt modelId="{442D0E23-AA70-415E-87E1-96AD61D864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及时性</a:t>
          </a:r>
          <a:r>
            <a:rPr lang="zh-CN" b="1" dirty="0"/>
            <a:t/>
          </a:r>
          <a:endParaRPr lang="zh-CN" b="1" dirty="0"/>
        </a:p>
      </dgm:t>
    </dgm:pt>
    <dgm:pt modelId="{90DEF09D-B1DD-4494-942E-26DE719C29F2}" cxnId="{E6FEFCA5-2C95-4EB3-9DD1-F816E43B6DB7}" type="parTrans">
      <dgm:prSet/>
      <dgm:spPr/>
      <dgm:t>
        <a:bodyPr/>
        <a:lstStyle/>
        <a:p>
          <a:endParaRPr lang="zh-CN" altLang="en-US"/>
        </a:p>
      </dgm:t>
    </dgm:pt>
    <dgm:pt modelId="{8B6E1247-2201-4AE2-8445-FCC1A7AC85A3}" cxnId="{E6FEFCA5-2C95-4EB3-9DD1-F816E43B6DB7}" type="sibTrans">
      <dgm:prSet/>
      <dgm:spPr/>
      <dgm:t>
        <a:bodyPr/>
        <a:lstStyle/>
        <a:p>
          <a:endParaRPr lang="zh-CN" altLang="en-US"/>
        </a:p>
      </dgm:t>
    </dgm:pt>
    <dgm:pt modelId="{959F45FB-E40C-4876-AE28-B74C822C0384}">
      <dgm:prSet/>
      <dgm:spPr/>
      <dgm:t>
        <a:bodyPr/>
        <a:lstStyle/>
        <a:p>
          <a:r>
            <a:rPr lang="zh-CN" altLang="en-US" dirty="0"/>
            <a:t>请求能在很短时间内得到响应。这一间隔是根据人们能接受的等待时间所确定的。</a:t>
          </a:r>
          <a:endParaRPr lang="zh-CN" dirty="0"/>
        </a:p>
      </dgm:t>
    </dgm:pt>
    <dgm:pt modelId="{08517DF7-441E-4C04-A7CB-38F8BEE80055}" cxnId="{B868BFE0-B629-4967-89DC-2CC6C8F45743}" type="parTrans">
      <dgm:prSet/>
      <dgm:spPr/>
      <dgm:t>
        <a:bodyPr/>
        <a:lstStyle/>
        <a:p>
          <a:endParaRPr lang="zh-CN" altLang="en-US"/>
        </a:p>
      </dgm:t>
    </dgm:pt>
    <dgm:pt modelId="{8D638594-DBCE-48D1-8F84-B69EA94486D3}" cxnId="{B868BFE0-B629-4967-89DC-2CC6C8F45743}" type="sibTrans">
      <dgm:prSet/>
      <dgm:spPr/>
      <dgm:t>
        <a:bodyPr/>
        <a:lstStyle/>
        <a:p>
          <a:endParaRPr lang="zh-CN" altLang="en-US"/>
        </a:p>
      </dgm:t>
    </dgm:pt>
    <dgm:pt modelId="{5B1EAD8C-3174-4E40-83F9-381EBCA9B2E5}">
      <dgm:prSet/>
      <dgm:spPr/>
      <dgm:t>
        <a:bodyPr/>
        <a:lstStyle/>
        <a:p>
          <a:r>
            <a:rPr lang="zh-CN" b="1" dirty="0"/>
            <a:t>交互性</a:t>
          </a:r>
          <a:endParaRPr lang="zh-CN" dirty="0"/>
        </a:p>
      </dgm:t>
    </dgm:pt>
    <dgm:pt modelId="{7AA02545-2AFE-4789-92F1-7969BA958A88}" cxnId="{1754C6EB-BD94-4150-8ECB-ED559EB62FDC}" type="parTrans">
      <dgm:prSet/>
      <dgm:spPr/>
      <dgm:t>
        <a:bodyPr/>
        <a:lstStyle/>
        <a:p>
          <a:endParaRPr lang="zh-CN" altLang="en-US"/>
        </a:p>
      </dgm:t>
    </dgm:pt>
    <dgm:pt modelId="{0D6099F3-3FB2-4FA7-A266-86CACCE7448D}" cxnId="{1754C6EB-BD94-4150-8ECB-ED559EB62FDC}" type="sibTrans">
      <dgm:prSet/>
      <dgm:spPr/>
      <dgm:t>
        <a:bodyPr/>
        <a:lstStyle/>
        <a:p>
          <a:endParaRPr lang="zh-CN" altLang="en-US"/>
        </a:p>
      </dgm:t>
    </dgm:pt>
    <dgm:pt modelId="{673F45D3-17B4-42A6-AD93-303031AC775E}">
      <dgm:prSet/>
      <dgm:spPr/>
      <dgm:t>
        <a:bodyPr/>
        <a:lstStyle/>
        <a:p>
          <a:r>
            <a:rPr lang="zh-CN" altLang="en-US" dirty="0"/>
            <a:t>用户可以通过终端与系统进行广泛的人机对话。用户可以请求文件编辑、数据处理、打印等多种服务。</a:t>
          </a:r>
          <a:endParaRPr lang="zh-CN" dirty="0"/>
        </a:p>
      </dgm:t>
    </dgm:pt>
    <dgm:pt modelId="{BDB6749B-8DB1-4B04-A27E-23ABFA01BCA4}" cxnId="{EEF8B4C3-F2A2-4D47-A414-303E84DB0B9D}" type="parTrans">
      <dgm:prSet/>
      <dgm:spPr/>
      <dgm:t>
        <a:bodyPr/>
        <a:lstStyle/>
        <a:p>
          <a:endParaRPr lang="zh-CN" altLang="en-US"/>
        </a:p>
      </dgm:t>
    </dgm:pt>
    <dgm:pt modelId="{B6D33B9A-E964-492F-A92D-F341812A24A6}" cxnId="{EEF8B4C3-F2A2-4D47-A414-303E84DB0B9D}" type="sibTrans">
      <dgm:prSet/>
      <dgm:spPr/>
      <dgm:t>
        <a:bodyPr/>
        <a:lstStyle/>
        <a:p>
          <a:endParaRPr lang="zh-CN" altLang="en-US"/>
        </a:p>
      </dgm:t>
    </dgm:pt>
    <dgm:pt modelId="{FF79742C-1CCF-44EB-9A92-1AC23B8A94B6}" type="pres">
      <dgm:prSet presAssocID="{9FF3D394-E7B3-4AD0-827B-EF9E70513788}" presName="Name0" presStyleCnt="0">
        <dgm:presLayoutVars>
          <dgm:dir/>
          <dgm:animLvl val="lvl"/>
          <dgm:resizeHandles val="exact"/>
        </dgm:presLayoutVars>
      </dgm:prSet>
      <dgm:spPr/>
    </dgm:pt>
    <dgm:pt modelId="{4AAB02CB-7C31-4241-B1F0-0C8B29F4B2D9}" type="pres">
      <dgm:prSet presAssocID="{DF8B3EDE-F6E8-4039-A599-3C62BDD594DC}" presName="linNode" presStyleCnt="0"/>
      <dgm:spPr/>
    </dgm:pt>
    <dgm:pt modelId="{9576DEFC-DFCD-428F-A018-A0E5252959D2}" type="pres">
      <dgm:prSet presAssocID="{DF8B3EDE-F6E8-4039-A599-3C62BDD594D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233B21E-A4D2-4E3E-952D-588B86D82B5E}" type="pres">
      <dgm:prSet presAssocID="{DF8B3EDE-F6E8-4039-A599-3C62BDD594DC}" presName="descendantText" presStyleLbl="alignAccFollowNode1" presStyleIdx="0" presStyleCnt="4">
        <dgm:presLayoutVars>
          <dgm:bulletEnabled val="1"/>
        </dgm:presLayoutVars>
      </dgm:prSet>
      <dgm:spPr/>
    </dgm:pt>
    <dgm:pt modelId="{BC7DDAAC-CEBE-490C-8E7A-0F7EF245C8DB}" type="pres">
      <dgm:prSet presAssocID="{04D38A9C-A11C-4BFD-B953-C1B6CC15E53D}" presName="sp" presStyleCnt="0"/>
      <dgm:spPr/>
    </dgm:pt>
    <dgm:pt modelId="{C0DDA54F-8E56-45AE-8227-2C064EF66374}" type="pres">
      <dgm:prSet presAssocID="{80294E10-41B0-4273-90DA-FAD4B6D76204}" presName="linNode" presStyleCnt="0"/>
      <dgm:spPr/>
    </dgm:pt>
    <dgm:pt modelId="{6BFA41EF-5693-441F-9A33-1F31D08CE9E2}" type="pres">
      <dgm:prSet presAssocID="{80294E10-41B0-4273-90DA-FAD4B6D7620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949A1D2-D129-47FC-82A9-A07CEDAE3021}" type="pres">
      <dgm:prSet presAssocID="{80294E10-41B0-4273-90DA-FAD4B6D76204}" presName="descendantText" presStyleLbl="alignAccFollowNode1" presStyleIdx="1" presStyleCnt="4">
        <dgm:presLayoutVars>
          <dgm:bulletEnabled val="1"/>
        </dgm:presLayoutVars>
      </dgm:prSet>
      <dgm:spPr/>
    </dgm:pt>
    <dgm:pt modelId="{218DD225-9F6D-45C2-9AAC-F291893186AA}" type="pres">
      <dgm:prSet presAssocID="{FE11646D-4256-49A4-888D-DCFC5F005867}" presName="sp" presStyleCnt="0"/>
      <dgm:spPr/>
    </dgm:pt>
    <dgm:pt modelId="{B545E485-8B06-4CD8-AC5F-240F555470CC}" type="pres">
      <dgm:prSet presAssocID="{442D0E23-AA70-415E-87E1-96AD61D864EA}" presName="linNode" presStyleCnt="0"/>
      <dgm:spPr/>
    </dgm:pt>
    <dgm:pt modelId="{9DAC8206-F65A-4668-A4EA-8F29B00D50E4}" type="pres">
      <dgm:prSet presAssocID="{442D0E23-AA70-415E-87E1-96AD61D864E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C4A0E35-71B8-4FFB-B6AC-2F258102DA2D}" type="pres">
      <dgm:prSet presAssocID="{442D0E23-AA70-415E-87E1-96AD61D864EA}" presName="descendantText" presStyleLbl="alignAccFollowNode1" presStyleIdx="2" presStyleCnt="4">
        <dgm:presLayoutVars>
          <dgm:bulletEnabled val="1"/>
        </dgm:presLayoutVars>
      </dgm:prSet>
      <dgm:spPr/>
    </dgm:pt>
    <dgm:pt modelId="{3FBE056B-E352-4754-9BE0-4C7313BC5653}" type="pres">
      <dgm:prSet presAssocID="{8B6E1247-2201-4AE2-8445-FCC1A7AC85A3}" presName="sp" presStyleCnt="0"/>
      <dgm:spPr/>
    </dgm:pt>
    <dgm:pt modelId="{D9622749-1CD7-43AB-A3A5-4363AC80D813}" type="pres">
      <dgm:prSet presAssocID="{5B1EAD8C-3174-4E40-83F9-381EBCA9B2E5}" presName="linNode" presStyleCnt="0"/>
      <dgm:spPr/>
    </dgm:pt>
    <dgm:pt modelId="{7D82AEC3-8F67-43A9-8E77-AE44A77887A2}" type="pres">
      <dgm:prSet presAssocID="{5B1EAD8C-3174-4E40-83F9-381EBCA9B2E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B490E41-AAA9-4133-8830-A5D83C39A779}" type="pres">
      <dgm:prSet presAssocID="{5B1EAD8C-3174-4E40-83F9-381EBCA9B2E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2514EF2-D89F-415B-AA89-E72D6B533E95}" srcId="{9FF3D394-E7B3-4AD0-827B-EF9E70513788}" destId="{DF8B3EDE-F6E8-4039-A599-3C62BDD594DC}" srcOrd="0" destOrd="0" parTransId="{C43DDB7B-CD08-4130-9E48-F75EBA72EBFE}" sibTransId="{04D38A9C-A11C-4BFD-B953-C1B6CC15E53D}"/>
    <dgm:cxn modelId="{16886A69-1D3B-4260-99C6-7D61C6AB9FFD}" srcId="{DF8B3EDE-F6E8-4039-A599-3C62BDD594DC}" destId="{4A3D7D41-6C7D-47BA-9217-47E76700F6ED}" srcOrd="0" destOrd="0" parTransId="{77C793D8-C4B3-43EA-9D49-D1C9730BD4D9}" sibTransId="{F5A4C40F-D9E4-400D-8EAB-C6804962C73C}"/>
    <dgm:cxn modelId="{B868DAD2-F094-47BA-8C77-0CB8195FF5D4}" srcId="{9FF3D394-E7B3-4AD0-827B-EF9E70513788}" destId="{80294E10-41B0-4273-90DA-FAD4B6D76204}" srcOrd="1" destOrd="0" parTransId="{689E2E4B-49C2-431C-8178-05FCD378EC0E}" sibTransId="{FE11646D-4256-49A4-888D-DCFC5F005867}"/>
    <dgm:cxn modelId="{2D3CC515-1A68-43EE-BB5F-2324EECE21E5}" srcId="{80294E10-41B0-4273-90DA-FAD4B6D76204}" destId="{EA747A7C-E568-4904-8D2A-8B0D3C362544}" srcOrd="0" destOrd="1" parTransId="{37D36A25-C156-441F-B4E9-6F8A64EE537D}" sibTransId="{7F3E4AE9-11EB-467C-8DB1-EC33C000055B}"/>
    <dgm:cxn modelId="{E6FEFCA5-2C95-4EB3-9DD1-F816E43B6DB7}" srcId="{9FF3D394-E7B3-4AD0-827B-EF9E70513788}" destId="{442D0E23-AA70-415E-87E1-96AD61D864EA}" srcOrd="2" destOrd="0" parTransId="{90DEF09D-B1DD-4494-942E-26DE719C29F2}" sibTransId="{8B6E1247-2201-4AE2-8445-FCC1A7AC85A3}"/>
    <dgm:cxn modelId="{B868BFE0-B629-4967-89DC-2CC6C8F45743}" srcId="{442D0E23-AA70-415E-87E1-96AD61D864EA}" destId="{959F45FB-E40C-4876-AE28-B74C822C0384}" srcOrd="0" destOrd="2" parTransId="{08517DF7-441E-4C04-A7CB-38F8BEE80055}" sibTransId="{8D638594-DBCE-48D1-8F84-B69EA94486D3}"/>
    <dgm:cxn modelId="{1754C6EB-BD94-4150-8ECB-ED559EB62FDC}" srcId="{9FF3D394-E7B3-4AD0-827B-EF9E70513788}" destId="{5B1EAD8C-3174-4E40-83F9-381EBCA9B2E5}" srcOrd="3" destOrd="0" parTransId="{7AA02545-2AFE-4789-92F1-7969BA958A88}" sibTransId="{0D6099F3-3FB2-4FA7-A266-86CACCE7448D}"/>
    <dgm:cxn modelId="{EEF8B4C3-F2A2-4D47-A414-303E84DB0B9D}" srcId="{5B1EAD8C-3174-4E40-83F9-381EBCA9B2E5}" destId="{673F45D3-17B4-42A6-AD93-303031AC775E}" srcOrd="0" destOrd="3" parTransId="{BDB6749B-8DB1-4B04-A27E-23ABFA01BCA4}" sibTransId="{B6D33B9A-E964-492F-A92D-F341812A24A6}"/>
    <dgm:cxn modelId="{72FD90C1-E630-4D96-941B-9135AD67138E}" type="presOf" srcId="{9FF3D394-E7B3-4AD0-827B-EF9E70513788}" destId="{FF79742C-1CCF-44EB-9A92-1AC23B8A94B6}" srcOrd="0" destOrd="0" presId="urn:microsoft.com/office/officeart/2005/8/layout/vList5"/>
    <dgm:cxn modelId="{82E5B823-DAE5-45B4-A80C-81FBDC6339B5}" type="presParOf" srcId="{FF79742C-1CCF-44EB-9A92-1AC23B8A94B6}" destId="{4AAB02CB-7C31-4241-B1F0-0C8B29F4B2D9}" srcOrd="0" destOrd="0" presId="urn:microsoft.com/office/officeart/2005/8/layout/vList5"/>
    <dgm:cxn modelId="{EBBF0852-CB4D-4280-9924-D9F8F8050B0D}" type="presParOf" srcId="{4AAB02CB-7C31-4241-B1F0-0C8B29F4B2D9}" destId="{9576DEFC-DFCD-428F-A018-A0E5252959D2}" srcOrd="0" destOrd="0" presId="urn:microsoft.com/office/officeart/2005/8/layout/vList5"/>
    <dgm:cxn modelId="{EAE1073F-DCC7-44B9-8022-A45718FE9108}" type="presOf" srcId="{DF8B3EDE-F6E8-4039-A599-3C62BDD594DC}" destId="{9576DEFC-DFCD-428F-A018-A0E5252959D2}" srcOrd="0" destOrd="0" presId="urn:microsoft.com/office/officeart/2005/8/layout/vList5"/>
    <dgm:cxn modelId="{DE1DC60C-C4A0-443D-A60D-DCB57918DA3B}" type="presParOf" srcId="{4AAB02CB-7C31-4241-B1F0-0C8B29F4B2D9}" destId="{0233B21E-A4D2-4E3E-952D-588B86D82B5E}" srcOrd="1" destOrd="0" presId="urn:microsoft.com/office/officeart/2005/8/layout/vList5"/>
    <dgm:cxn modelId="{CF588D7F-A109-4D94-821E-114BD275DB1A}" type="presOf" srcId="{4A3D7D41-6C7D-47BA-9217-47E76700F6ED}" destId="{0233B21E-A4D2-4E3E-952D-588B86D82B5E}" srcOrd="0" destOrd="0" presId="urn:microsoft.com/office/officeart/2005/8/layout/vList5"/>
    <dgm:cxn modelId="{28B5533F-DCA9-44A7-A47A-2D43B5007B47}" type="presParOf" srcId="{FF79742C-1CCF-44EB-9A92-1AC23B8A94B6}" destId="{BC7DDAAC-CEBE-490C-8E7A-0F7EF245C8DB}" srcOrd="1" destOrd="0" presId="urn:microsoft.com/office/officeart/2005/8/layout/vList5"/>
    <dgm:cxn modelId="{0E5169B3-29D3-403B-9B5F-B71781471E4D}" type="presParOf" srcId="{FF79742C-1CCF-44EB-9A92-1AC23B8A94B6}" destId="{C0DDA54F-8E56-45AE-8227-2C064EF66374}" srcOrd="2" destOrd="0" presId="urn:microsoft.com/office/officeart/2005/8/layout/vList5"/>
    <dgm:cxn modelId="{66818853-2892-409F-A768-F2609C784985}" type="presParOf" srcId="{C0DDA54F-8E56-45AE-8227-2C064EF66374}" destId="{6BFA41EF-5693-441F-9A33-1F31D08CE9E2}" srcOrd="0" destOrd="2" presId="urn:microsoft.com/office/officeart/2005/8/layout/vList5"/>
    <dgm:cxn modelId="{1DA72E8F-A89A-438A-A752-33CCC1B3DE4C}" type="presOf" srcId="{80294E10-41B0-4273-90DA-FAD4B6D76204}" destId="{6BFA41EF-5693-441F-9A33-1F31D08CE9E2}" srcOrd="0" destOrd="0" presId="urn:microsoft.com/office/officeart/2005/8/layout/vList5"/>
    <dgm:cxn modelId="{30FFA687-6E19-4E16-96C8-E0E643CC0484}" type="presParOf" srcId="{C0DDA54F-8E56-45AE-8227-2C064EF66374}" destId="{3949A1D2-D129-47FC-82A9-A07CEDAE3021}" srcOrd="1" destOrd="2" presId="urn:microsoft.com/office/officeart/2005/8/layout/vList5"/>
    <dgm:cxn modelId="{B6271625-67E3-4A78-B7EA-577A75CCF62A}" type="presOf" srcId="{EA747A7C-E568-4904-8D2A-8B0D3C362544}" destId="{3949A1D2-D129-47FC-82A9-A07CEDAE3021}" srcOrd="0" destOrd="0" presId="urn:microsoft.com/office/officeart/2005/8/layout/vList5"/>
    <dgm:cxn modelId="{5D462823-EBE3-48C4-BBEF-B2CD08B312A1}" type="presParOf" srcId="{FF79742C-1CCF-44EB-9A92-1AC23B8A94B6}" destId="{218DD225-9F6D-45C2-9AAC-F291893186AA}" srcOrd="3" destOrd="0" presId="urn:microsoft.com/office/officeart/2005/8/layout/vList5"/>
    <dgm:cxn modelId="{8873693A-BC36-4028-A78C-B249A99C50F7}" type="presParOf" srcId="{FF79742C-1CCF-44EB-9A92-1AC23B8A94B6}" destId="{B545E485-8B06-4CD8-AC5F-240F555470CC}" srcOrd="4" destOrd="0" presId="urn:microsoft.com/office/officeart/2005/8/layout/vList5"/>
    <dgm:cxn modelId="{A6390654-7EDF-4135-8BDC-3FDF7AC6AB1A}" type="presParOf" srcId="{B545E485-8B06-4CD8-AC5F-240F555470CC}" destId="{9DAC8206-F65A-4668-A4EA-8F29B00D50E4}" srcOrd="0" destOrd="4" presId="urn:microsoft.com/office/officeart/2005/8/layout/vList5"/>
    <dgm:cxn modelId="{0689B99E-0FA0-4A68-B8D6-1AE9C4DB9AAB}" type="presOf" srcId="{442D0E23-AA70-415E-87E1-96AD61D864EA}" destId="{9DAC8206-F65A-4668-A4EA-8F29B00D50E4}" srcOrd="0" destOrd="0" presId="urn:microsoft.com/office/officeart/2005/8/layout/vList5"/>
    <dgm:cxn modelId="{D52BF7DA-929D-4A01-8C61-BEA5CE65B48A}" type="presParOf" srcId="{B545E485-8B06-4CD8-AC5F-240F555470CC}" destId="{0C4A0E35-71B8-4FFB-B6AC-2F258102DA2D}" srcOrd="1" destOrd="4" presId="urn:microsoft.com/office/officeart/2005/8/layout/vList5"/>
    <dgm:cxn modelId="{28BE7E53-1FF1-46C3-8ABB-33CC34F707BD}" type="presOf" srcId="{959F45FB-E40C-4876-AE28-B74C822C0384}" destId="{0C4A0E35-71B8-4FFB-B6AC-2F258102DA2D}" srcOrd="0" destOrd="0" presId="urn:microsoft.com/office/officeart/2005/8/layout/vList5"/>
    <dgm:cxn modelId="{EA5529BF-099C-4586-B6C8-F9913CB3C034}" type="presParOf" srcId="{FF79742C-1CCF-44EB-9A92-1AC23B8A94B6}" destId="{3FBE056B-E352-4754-9BE0-4C7313BC5653}" srcOrd="5" destOrd="0" presId="urn:microsoft.com/office/officeart/2005/8/layout/vList5"/>
    <dgm:cxn modelId="{1917627A-1EF3-45B3-A678-30C3E58CDD7F}" type="presParOf" srcId="{FF79742C-1CCF-44EB-9A92-1AC23B8A94B6}" destId="{D9622749-1CD7-43AB-A3A5-4363AC80D813}" srcOrd="6" destOrd="0" presId="urn:microsoft.com/office/officeart/2005/8/layout/vList5"/>
    <dgm:cxn modelId="{F6ED20E8-7A1B-44DA-8C41-033793AF9D96}" type="presParOf" srcId="{D9622749-1CD7-43AB-A3A5-4363AC80D813}" destId="{7D82AEC3-8F67-43A9-8E77-AE44A77887A2}" srcOrd="0" destOrd="6" presId="urn:microsoft.com/office/officeart/2005/8/layout/vList5"/>
    <dgm:cxn modelId="{823D7E73-B02B-4EBF-8DDE-DEF214802CC2}" type="presOf" srcId="{5B1EAD8C-3174-4E40-83F9-381EBCA9B2E5}" destId="{7D82AEC3-8F67-43A9-8E77-AE44A77887A2}" srcOrd="0" destOrd="0" presId="urn:microsoft.com/office/officeart/2005/8/layout/vList5"/>
    <dgm:cxn modelId="{BE3D31D3-9594-48E6-BA20-5825FB74ABA4}" type="presParOf" srcId="{D9622749-1CD7-43AB-A3A5-4363AC80D813}" destId="{2B490E41-AAA9-4133-8830-A5D83C39A779}" srcOrd="1" destOrd="6" presId="urn:microsoft.com/office/officeart/2005/8/layout/vList5"/>
    <dgm:cxn modelId="{D3E247CB-412D-4DB3-8C49-52E0152B7E87}" type="presOf" srcId="{673F45D3-17B4-42A6-AD93-303031AC775E}" destId="{2B490E41-AAA9-4133-8830-A5D83C39A77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8B1695-207B-417F-9CA5-ACBED4C92D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1EBAF3-73CA-4BE0-82FD-0F0A2CB251FB}">
      <dgm:prSet/>
      <dgm:spPr/>
      <dgm:t>
        <a:bodyPr/>
        <a:lstStyle/>
        <a:p>
          <a:r>
            <a:rPr lang="en-US"/>
            <a:t>CTSS</a:t>
          </a:r>
          <a:endParaRPr lang="zh-CN"/>
        </a:p>
      </dgm:t>
    </dgm:pt>
    <dgm:pt modelId="{49AA7A97-B25E-4B3F-BC86-2805E49FB6D1}" cxnId="{AE1E21CF-EF82-4D8A-BA81-EA01A9953A2A}" type="parTrans">
      <dgm:prSet/>
      <dgm:spPr/>
      <dgm:t>
        <a:bodyPr/>
        <a:lstStyle/>
        <a:p>
          <a:endParaRPr lang="zh-CN" altLang="en-US"/>
        </a:p>
      </dgm:t>
    </dgm:pt>
    <dgm:pt modelId="{53CB31FB-20BC-4A31-94F4-CB36E7977024}" cxnId="{AE1E21CF-EF82-4D8A-BA81-EA01A9953A2A}" type="sibTrans">
      <dgm:prSet/>
      <dgm:spPr/>
      <dgm:t>
        <a:bodyPr/>
        <a:lstStyle/>
        <a:p>
          <a:endParaRPr lang="zh-CN" altLang="en-US"/>
        </a:p>
      </dgm:t>
    </dgm:pt>
    <dgm:pt modelId="{921A9F7B-D495-4706-9190-4817A6D115E2}">
      <dgm:prSet/>
      <dgm:spPr/>
      <dgm:t>
        <a:bodyPr/>
        <a:lstStyle/>
        <a:p>
          <a:r>
            <a:rPr lang="zh-CN" dirty="0"/>
            <a:t>第一个通用分时系统，兼容分时系统（</a:t>
          </a:r>
          <a:r>
            <a:rPr lang="en-US" dirty="0"/>
            <a:t>Compatible Time Sharing System</a:t>
          </a:r>
          <a:r>
            <a:rPr lang="zh-CN" dirty="0"/>
            <a:t>）由</a:t>
          </a:r>
          <a:r>
            <a:rPr lang="en-US" dirty="0"/>
            <a:t>MIT</a:t>
          </a:r>
          <a:r>
            <a:rPr lang="zh-CN" dirty="0"/>
            <a:t>在一台改装过的</a:t>
          </a:r>
          <a:r>
            <a:rPr lang="en-US" dirty="0"/>
            <a:t>7094</a:t>
          </a:r>
          <a:r>
            <a:rPr lang="zh-CN" dirty="0"/>
            <a:t>机上开发成功。但直到第三代计算机广泛采用了必需的保护硬件之后，分时系统才逐渐流行开来。</a:t>
          </a:r>
        </a:p>
      </dgm:t>
    </dgm:pt>
    <dgm:pt modelId="{732EAEDA-057D-4852-9F3D-E26EBCAE96E9}" cxnId="{96BC6747-A421-41C9-9C0D-D3E60520538B}" type="parTrans">
      <dgm:prSet/>
      <dgm:spPr/>
      <dgm:t>
        <a:bodyPr/>
        <a:lstStyle/>
        <a:p>
          <a:endParaRPr lang="zh-CN" altLang="en-US"/>
        </a:p>
      </dgm:t>
    </dgm:pt>
    <dgm:pt modelId="{A05B7169-51D0-4B52-B1A3-2520D299DCD1}" cxnId="{96BC6747-A421-41C9-9C0D-D3E60520538B}" type="sibTrans">
      <dgm:prSet/>
      <dgm:spPr/>
      <dgm:t>
        <a:bodyPr/>
        <a:lstStyle/>
        <a:p>
          <a:endParaRPr lang="zh-CN" altLang="en-US"/>
        </a:p>
      </dgm:t>
    </dgm:pt>
    <dgm:pt modelId="{C522E584-B427-4427-9C82-C4D3A4142B70}">
      <dgm:prSet/>
      <dgm:spPr/>
      <dgm:t>
        <a:bodyPr/>
        <a:lstStyle/>
        <a:p>
          <a:r>
            <a:rPr lang="en-US"/>
            <a:t>MULTICS</a:t>
          </a:r>
          <a:endParaRPr lang="zh-CN"/>
        </a:p>
      </dgm:t>
    </dgm:pt>
    <dgm:pt modelId="{54BB04FC-3FC7-4B69-813C-51947285B9FD}" cxnId="{B9CB9568-FFD8-498A-806F-2E7BC5EDAC73}" type="parTrans">
      <dgm:prSet/>
      <dgm:spPr/>
      <dgm:t>
        <a:bodyPr/>
        <a:lstStyle/>
        <a:p>
          <a:endParaRPr lang="zh-CN" altLang="en-US"/>
        </a:p>
      </dgm:t>
    </dgm:pt>
    <dgm:pt modelId="{DA5B0606-45DA-43DC-A2AA-50C2AFC9C7F2}" cxnId="{B9CB9568-FFD8-498A-806F-2E7BC5EDAC73}" type="sibTrans">
      <dgm:prSet/>
      <dgm:spPr/>
      <dgm:t>
        <a:bodyPr/>
        <a:lstStyle/>
        <a:p>
          <a:endParaRPr lang="zh-CN" altLang="en-US"/>
        </a:p>
      </dgm:t>
    </dgm:pt>
    <dgm:pt modelId="{DFBA5F9E-8BC5-4F52-8FAD-C780634E7640}">
      <dgm:prSet/>
      <dgm:spPr/>
      <dgm:t>
        <a:bodyPr/>
        <a:lstStyle/>
        <a:p>
          <a:r>
            <a:rPr lang="zh-CN" dirty="0"/>
            <a:t>随后，</a:t>
          </a:r>
          <a:r>
            <a:rPr lang="en-US" dirty="0"/>
            <a:t>MIT</a:t>
          </a:r>
          <a:r>
            <a:rPr lang="zh-CN" dirty="0"/>
            <a:t>、贝尔实验室、</a:t>
          </a:r>
          <a:r>
            <a:rPr lang="en-US" dirty="0"/>
            <a:t>GE</a:t>
          </a:r>
          <a:r>
            <a:rPr lang="zh-CN" dirty="0"/>
            <a:t>决定联合开发一种“公用计算服务系统”，以同时支持数百名用户同时访问。主要模型借鉴了供电系统。</a:t>
          </a:r>
          <a:r>
            <a:rPr lang="en-US" altLang="zh-CN" dirty="0" err="1"/>
            <a:t>MULTiplexed</a:t>
          </a:r>
          <a:r>
            <a:rPr lang="en-US" altLang="zh-CN" dirty="0"/>
            <a:t> Information and Computing Service</a:t>
          </a:r>
          <a:endParaRPr lang="zh-CN" dirty="0"/>
        </a:p>
      </dgm:t>
    </dgm:pt>
    <dgm:pt modelId="{649797E3-6A60-4C24-815A-93479CC7D4C5}" cxnId="{9FF2072D-6771-4194-8B21-A30C342494BB}" type="parTrans">
      <dgm:prSet/>
      <dgm:spPr/>
      <dgm:t>
        <a:bodyPr/>
        <a:lstStyle/>
        <a:p>
          <a:endParaRPr lang="zh-CN" altLang="en-US"/>
        </a:p>
      </dgm:t>
    </dgm:pt>
    <dgm:pt modelId="{A841F153-3281-4ECB-9E80-6EDBA69779E8}" cxnId="{9FF2072D-6771-4194-8B21-A30C342494BB}" type="sibTrans">
      <dgm:prSet/>
      <dgm:spPr/>
      <dgm:t>
        <a:bodyPr/>
        <a:lstStyle/>
        <a:p>
          <a:endParaRPr lang="zh-CN" altLang="en-US"/>
        </a:p>
      </dgm:t>
    </dgm:pt>
    <dgm:pt modelId="{DAC7AC21-D70F-4E1E-9C7A-09AE42569C74}">
      <dgm:prSet/>
      <dgm:spPr/>
      <dgm:t>
        <a:bodyPr/>
        <a:lstStyle/>
        <a:p>
          <a:r>
            <a:rPr lang="en-US" altLang="zh-CN" dirty="0"/>
            <a:t>MULTICS</a:t>
          </a:r>
          <a:r>
            <a:rPr lang="zh-CN" altLang="en-US" dirty="0"/>
            <a:t>未能获得商业上的巨大成功，但其用户非常忠诚。</a:t>
          </a:r>
          <a:endParaRPr lang="zh-CN" dirty="0"/>
        </a:p>
      </dgm:t>
    </dgm:pt>
    <dgm:pt modelId="{86345F12-A6BC-4E9B-B870-7BE8B5633A5C}" cxnId="{762EB48B-D31E-4662-A7C6-67DD177CEA6E}" type="parTrans">
      <dgm:prSet/>
      <dgm:spPr/>
      <dgm:t>
        <a:bodyPr/>
        <a:lstStyle/>
        <a:p>
          <a:endParaRPr lang="zh-CN" altLang="en-US"/>
        </a:p>
      </dgm:t>
    </dgm:pt>
    <dgm:pt modelId="{8DFFAD11-6331-4432-9EA2-AF16414DFDF6}" cxnId="{762EB48B-D31E-4662-A7C6-67DD177CEA6E}" type="sibTrans">
      <dgm:prSet/>
      <dgm:spPr/>
      <dgm:t>
        <a:bodyPr/>
        <a:lstStyle/>
        <a:p>
          <a:endParaRPr lang="zh-CN" altLang="en-US"/>
        </a:p>
      </dgm:t>
    </dgm:pt>
    <dgm:pt modelId="{19F13159-CBC3-4D45-B588-D707A9A29852}">
      <dgm:prSet/>
      <dgm:spPr/>
      <dgm:t>
        <a:bodyPr/>
        <a:lstStyle/>
        <a:p>
          <a:r>
            <a:rPr lang="en-US" altLang="zh-CN" dirty="0"/>
            <a:t>MULTICS</a:t>
          </a:r>
          <a:r>
            <a:rPr lang="zh-CN" altLang="en-US" dirty="0"/>
            <a:t>在计算机技术发展的历史上提出了大量崭新的概念。</a:t>
          </a:r>
          <a:endParaRPr lang="zh-CN" dirty="0"/>
        </a:p>
      </dgm:t>
    </dgm:pt>
    <dgm:pt modelId="{A1F0706C-AB03-468F-AA0E-D42B4E09CA5D}" cxnId="{8EB0BEA0-5D04-497B-9063-C9F03CE539DD}" type="parTrans">
      <dgm:prSet/>
      <dgm:spPr/>
      <dgm:t>
        <a:bodyPr/>
        <a:lstStyle/>
        <a:p>
          <a:endParaRPr lang="zh-CN" altLang="en-US"/>
        </a:p>
      </dgm:t>
    </dgm:pt>
    <dgm:pt modelId="{65F0837B-D43B-43E7-80E2-0FCCAFF40148}" cxnId="{8EB0BEA0-5D04-497B-9063-C9F03CE539DD}" type="sibTrans">
      <dgm:prSet/>
      <dgm:spPr/>
      <dgm:t>
        <a:bodyPr/>
        <a:lstStyle/>
        <a:p>
          <a:endParaRPr lang="zh-CN" altLang="en-US"/>
        </a:p>
      </dgm:t>
    </dgm:pt>
    <dgm:pt modelId="{9AD856CA-922F-4B66-8EB1-4D7E8FF1D7FA}" type="pres">
      <dgm:prSet presAssocID="{CE8B1695-207B-417F-9CA5-ACBED4C92DDF}" presName="linear" presStyleCnt="0">
        <dgm:presLayoutVars>
          <dgm:dir/>
          <dgm:animLvl val="lvl"/>
          <dgm:resizeHandles val="exact"/>
        </dgm:presLayoutVars>
      </dgm:prSet>
      <dgm:spPr/>
    </dgm:pt>
    <dgm:pt modelId="{7A0A6508-6309-4127-BDC9-DECEEA814653}" type="pres">
      <dgm:prSet presAssocID="{641EBAF3-73CA-4BE0-82FD-0F0A2CB251FB}" presName="parentLin" presStyleCnt="0"/>
      <dgm:spPr/>
    </dgm:pt>
    <dgm:pt modelId="{3E157A6A-2D1B-4884-9241-F0C9D8CAF458}" type="pres">
      <dgm:prSet presAssocID="{641EBAF3-73CA-4BE0-82FD-0F0A2CB251FB}" presName="parentLeftMargin" presStyleLbl="node1" presStyleIdx="0" presStyleCnt="2"/>
      <dgm:spPr/>
    </dgm:pt>
    <dgm:pt modelId="{01601156-931E-4216-9934-8805D2F5ECEB}" type="pres">
      <dgm:prSet presAssocID="{641EBAF3-73CA-4BE0-82FD-0F0A2CB251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10A6DB-EE14-4B6D-A9BD-3C6B029B3575}" type="pres">
      <dgm:prSet presAssocID="{641EBAF3-73CA-4BE0-82FD-0F0A2CB251FB}" presName="negativeSpace" presStyleCnt="0"/>
      <dgm:spPr/>
    </dgm:pt>
    <dgm:pt modelId="{1782E275-D96A-4F78-92C3-7C5FB3334A1E}" type="pres">
      <dgm:prSet presAssocID="{641EBAF3-73CA-4BE0-82FD-0F0A2CB251FB}" presName="childText" presStyleLbl="conFgAcc1" presStyleIdx="0" presStyleCnt="2">
        <dgm:presLayoutVars>
          <dgm:bulletEnabled val="1"/>
        </dgm:presLayoutVars>
      </dgm:prSet>
      <dgm:spPr/>
    </dgm:pt>
    <dgm:pt modelId="{B5DDCC38-15B6-4AE4-894F-177AE784AA3E}" type="pres">
      <dgm:prSet presAssocID="{53CB31FB-20BC-4A31-94F4-CB36E7977024}" presName="spaceBetweenRectangles" presStyleCnt="0"/>
      <dgm:spPr/>
    </dgm:pt>
    <dgm:pt modelId="{3BA4068E-59E2-40BC-BE10-99DB731FABAE}" type="pres">
      <dgm:prSet presAssocID="{C522E584-B427-4427-9C82-C4D3A4142B70}" presName="parentLin" presStyleCnt="0"/>
      <dgm:spPr/>
    </dgm:pt>
    <dgm:pt modelId="{CE3C174B-4A82-4F9D-8E8D-B6959E6E532E}" type="pres">
      <dgm:prSet presAssocID="{C522E584-B427-4427-9C82-C4D3A4142B70}" presName="parentLeftMargin" presStyleLbl="node1" presStyleIdx="0" presStyleCnt="2"/>
      <dgm:spPr/>
    </dgm:pt>
    <dgm:pt modelId="{005945F8-90FC-405F-97C8-D6195E83909B}" type="pres">
      <dgm:prSet presAssocID="{C522E584-B427-4427-9C82-C4D3A4142B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087D9E-CD67-471B-B67D-FC2751BC9783}" type="pres">
      <dgm:prSet presAssocID="{C522E584-B427-4427-9C82-C4D3A4142B70}" presName="negativeSpace" presStyleCnt="0"/>
      <dgm:spPr/>
    </dgm:pt>
    <dgm:pt modelId="{1D06D697-2C3C-480E-9250-A314032C13D0}" type="pres">
      <dgm:prSet presAssocID="{C522E584-B427-4427-9C82-C4D3A4142B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DA2D503-2D1D-4A53-9EF4-B6DEA58E4A80}" type="presOf" srcId="{CE8B1695-207B-417F-9CA5-ACBED4C92DDF}" destId="{9AD856CA-922F-4B66-8EB1-4D7E8FF1D7FA}" srcOrd="0" destOrd="0" presId="urn:microsoft.com/office/officeart/2005/8/layout/list1"/>
    <dgm:cxn modelId="{64C6BD20-6B12-4FE8-A04A-082E72C2E927}" type="presOf" srcId="{DFBA5F9E-8BC5-4F52-8FAD-C780634E7640}" destId="{1D06D697-2C3C-480E-9250-A314032C13D0}" srcOrd="0" destOrd="0" presId="urn:microsoft.com/office/officeart/2005/8/layout/list1"/>
    <dgm:cxn modelId="{9FF2072D-6771-4194-8B21-A30C342494BB}" srcId="{C522E584-B427-4427-9C82-C4D3A4142B70}" destId="{DFBA5F9E-8BC5-4F52-8FAD-C780634E7640}" srcOrd="0" destOrd="0" parTransId="{649797E3-6A60-4C24-815A-93479CC7D4C5}" sibTransId="{A841F153-3281-4ECB-9E80-6EDBA69779E8}"/>
    <dgm:cxn modelId="{96BC6747-A421-41C9-9C0D-D3E60520538B}" srcId="{641EBAF3-73CA-4BE0-82FD-0F0A2CB251FB}" destId="{921A9F7B-D495-4706-9190-4817A6D115E2}" srcOrd="0" destOrd="0" parTransId="{732EAEDA-057D-4852-9F3D-E26EBCAE96E9}" sibTransId="{A05B7169-51D0-4B52-B1A3-2520D299DCD1}"/>
    <dgm:cxn modelId="{E40E2868-3BCA-4D4B-8D77-7700A68A35FE}" type="presOf" srcId="{C522E584-B427-4427-9C82-C4D3A4142B70}" destId="{CE3C174B-4A82-4F9D-8E8D-B6959E6E532E}" srcOrd="0" destOrd="0" presId="urn:microsoft.com/office/officeart/2005/8/layout/list1"/>
    <dgm:cxn modelId="{B9CB9568-FFD8-498A-806F-2E7BC5EDAC73}" srcId="{CE8B1695-207B-417F-9CA5-ACBED4C92DDF}" destId="{C522E584-B427-4427-9C82-C4D3A4142B70}" srcOrd="1" destOrd="0" parTransId="{54BB04FC-3FC7-4B69-813C-51947285B9FD}" sibTransId="{DA5B0606-45DA-43DC-A2AA-50C2AFC9C7F2}"/>
    <dgm:cxn modelId="{9F83C54B-941E-4701-9EFE-21BEFCB638AD}" type="presOf" srcId="{641EBAF3-73CA-4BE0-82FD-0F0A2CB251FB}" destId="{01601156-931E-4216-9934-8805D2F5ECEB}" srcOrd="1" destOrd="0" presId="urn:microsoft.com/office/officeart/2005/8/layout/list1"/>
    <dgm:cxn modelId="{762EB48B-D31E-4662-A7C6-67DD177CEA6E}" srcId="{C522E584-B427-4427-9C82-C4D3A4142B70}" destId="{DAC7AC21-D70F-4E1E-9C7A-09AE42569C74}" srcOrd="1" destOrd="0" parTransId="{86345F12-A6BC-4E9B-B870-7BE8B5633A5C}" sibTransId="{8DFFAD11-6331-4432-9EA2-AF16414DFDF6}"/>
    <dgm:cxn modelId="{8EB0BEA0-5D04-497B-9063-C9F03CE539DD}" srcId="{C522E584-B427-4427-9C82-C4D3A4142B70}" destId="{19F13159-CBC3-4D45-B588-D707A9A29852}" srcOrd="2" destOrd="0" parTransId="{A1F0706C-AB03-468F-AA0E-D42B4E09CA5D}" sibTransId="{65F0837B-D43B-43E7-80E2-0FCCAFF40148}"/>
    <dgm:cxn modelId="{FEBD40A5-F928-4E0D-9F98-60FEF6FA51D9}" type="presOf" srcId="{921A9F7B-D495-4706-9190-4817A6D115E2}" destId="{1782E275-D96A-4F78-92C3-7C5FB3334A1E}" srcOrd="0" destOrd="0" presId="urn:microsoft.com/office/officeart/2005/8/layout/list1"/>
    <dgm:cxn modelId="{AE1E21CF-EF82-4D8A-BA81-EA01A9953A2A}" srcId="{CE8B1695-207B-417F-9CA5-ACBED4C92DDF}" destId="{641EBAF3-73CA-4BE0-82FD-0F0A2CB251FB}" srcOrd="0" destOrd="0" parTransId="{49AA7A97-B25E-4B3F-BC86-2805E49FB6D1}" sibTransId="{53CB31FB-20BC-4A31-94F4-CB36E7977024}"/>
    <dgm:cxn modelId="{F00A2DD4-38E4-442C-800B-601D9641DCA6}" type="presOf" srcId="{641EBAF3-73CA-4BE0-82FD-0F0A2CB251FB}" destId="{3E157A6A-2D1B-4884-9241-F0C9D8CAF458}" srcOrd="0" destOrd="0" presId="urn:microsoft.com/office/officeart/2005/8/layout/list1"/>
    <dgm:cxn modelId="{7EC123DD-BB30-4429-BACE-8F8D73192F2C}" type="presOf" srcId="{19F13159-CBC3-4D45-B588-D707A9A29852}" destId="{1D06D697-2C3C-480E-9250-A314032C13D0}" srcOrd="0" destOrd="2" presId="urn:microsoft.com/office/officeart/2005/8/layout/list1"/>
    <dgm:cxn modelId="{097B40E5-B154-4985-A697-3F5D7831FC41}" type="presOf" srcId="{C522E584-B427-4427-9C82-C4D3A4142B70}" destId="{005945F8-90FC-405F-97C8-D6195E83909B}" srcOrd="1" destOrd="0" presId="urn:microsoft.com/office/officeart/2005/8/layout/list1"/>
    <dgm:cxn modelId="{54E128E7-895A-44C9-B913-D24DB0678BF1}" type="presOf" srcId="{DAC7AC21-D70F-4E1E-9C7A-09AE42569C74}" destId="{1D06D697-2C3C-480E-9250-A314032C13D0}" srcOrd="0" destOrd="1" presId="urn:microsoft.com/office/officeart/2005/8/layout/list1"/>
    <dgm:cxn modelId="{C265AE33-3102-4F19-A532-0ED554D2ADCB}" type="presParOf" srcId="{9AD856CA-922F-4B66-8EB1-4D7E8FF1D7FA}" destId="{7A0A6508-6309-4127-BDC9-DECEEA814653}" srcOrd="0" destOrd="0" presId="urn:microsoft.com/office/officeart/2005/8/layout/list1"/>
    <dgm:cxn modelId="{7941692D-EA14-4204-B39A-F2DFD9B7414D}" type="presParOf" srcId="{7A0A6508-6309-4127-BDC9-DECEEA814653}" destId="{3E157A6A-2D1B-4884-9241-F0C9D8CAF458}" srcOrd="0" destOrd="0" presId="urn:microsoft.com/office/officeart/2005/8/layout/list1"/>
    <dgm:cxn modelId="{B0C443D6-9841-4D9E-8910-390BDCF4A87B}" type="presParOf" srcId="{7A0A6508-6309-4127-BDC9-DECEEA814653}" destId="{01601156-931E-4216-9934-8805D2F5ECEB}" srcOrd="1" destOrd="0" presId="urn:microsoft.com/office/officeart/2005/8/layout/list1"/>
    <dgm:cxn modelId="{4B23EB4D-0A4B-45E7-92D8-1E562210EDF1}" type="presParOf" srcId="{9AD856CA-922F-4B66-8EB1-4D7E8FF1D7FA}" destId="{DF10A6DB-EE14-4B6D-A9BD-3C6B029B3575}" srcOrd="1" destOrd="0" presId="urn:microsoft.com/office/officeart/2005/8/layout/list1"/>
    <dgm:cxn modelId="{CF39945D-E93A-46B8-89A3-A02452FF6FDF}" type="presParOf" srcId="{9AD856CA-922F-4B66-8EB1-4D7E8FF1D7FA}" destId="{1782E275-D96A-4F78-92C3-7C5FB3334A1E}" srcOrd="2" destOrd="0" presId="urn:microsoft.com/office/officeart/2005/8/layout/list1"/>
    <dgm:cxn modelId="{A164A12E-671D-4A5E-9471-0FF2EBC0D7AB}" type="presParOf" srcId="{9AD856CA-922F-4B66-8EB1-4D7E8FF1D7FA}" destId="{B5DDCC38-15B6-4AE4-894F-177AE784AA3E}" srcOrd="3" destOrd="0" presId="urn:microsoft.com/office/officeart/2005/8/layout/list1"/>
    <dgm:cxn modelId="{11C2E1D3-F468-417F-BE6A-1337E9FDDB2C}" type="presParOf" srcId="{9AD856CA-922F-4B66-8EB1-4D7E8FF1D7FA}" destId="{3BA4068E-59E2-40BC-BE10-99DB731FABAE}" srcOrd="4" destOrd="0" presId="urn:microsoft.com/office/officeart/2005/8/layout/list1"/>
    <dgm:cxn modelId="{8E0CCE87-2667-46A1-A968-7DF6944BAF9D}" type="presParOf" srcId="{3BA4068E-59E2-40BC-BE10-99DB731FABAE}" destId="{CE3C174B-4A82-4F9D-8E8D-B6959E6E532E}" srcOrd="0" destOrd="0" presId="urn:microsoft.com/office/officeart/2005/8/layout/list1"/>
    <dgm:cxn modelId="{ACA22CEC-919B-41E7-A915-8DF3EA0FB21D}" type="presParOf" srcId="{3BA4068E-59E2-40BC-BE10-99DB731FABAE}" destId="{005945F8-90FC-405F-97C8-D6195E83909B}" srcOrd="1" destOrd="0" presId="urn:microsoft.com/office/officeart/2005/8/layout/list1"/>
    <dgm:cxn modelId="{FB6002FA-5CB8-46C3-90C0-8CC6E394D254}" type="presParOf" srcId="{9AD856CA-922F-4B66-8EB1-4D7E8FF1D7FA}" destId="{40087D9E-CD67-471B-B67D-FC2751BC9783}" srcOrd="5" destOrd="0" presId="urn:microsoft.com/office/officeart/2005/8/layout/list1"/>
    <dgm:cxn modelId="{6C2A4B75-8A1B-4AFD-96BF-635C19BFDFB7}" type="presParOf" srcId="{9AD856CA-922F-4B66-8EB1-4D7E8FF1D7FA}" destId="{1D06D697-2C3C-480E-9250-A314032C1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8B1695-207B-417F-9CA5-ACBED4C92DDF}" type="doc">
      <dgm:prSet loTypeId="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1EBAF3-73CA-4BE0-82FD-0F0A2CB251FB}">
      <dgm:prSet/>
      <dgm:spPr/>
      <dgm:t>
        <a:bodyPr/>
        <a:lstStyle/>
        <a:p>
          <a:r>
            <a:rPr lang="zh-CN" altLang="en-US" dirty="0"/>
            <a:t>小型机崛起</a:t>
          </a:r>
          <a:endParaRPr lang="zh-CN" dirty="0"/>
        </a:p>
      </dgm:t>
    </dgm:pt>
    <dgm:pt modelId="{49AA7A97-B25E-4B3F-BC86-2805E49FB6D1}" cxnId="{05D2036D-C0FD-4272-A902-F8D432BF5319}" type="parTrans">
      <dgm:prSet/>
      <dgm:spPr/>
      <dgm:t>
        <a:bodyPr/>
        <a:lstStyle/>
        <a:p>
          <a:endParaRPr lang="zh-CN" altLang="en-US"/>
        </a:p>
      </dgm:t>
    </dgm:pt>
    <dgm:pt modelId="{53CB31FB-20BC-4A31-94F4-CB36E7977024}" cxnId="{05D2036D-C0FD-4272-A902-F8D432BF5319}" type="sibTrans">
      <dgm:prSet/>
      <dgm:spPr/>
      <dgm:t>
        <a:bodyPr/>
        <a:lstStyle/>
        <a:p>
          <a:endParaRPr lang="zh-CN" altLang="en-US"/>
        </a:p>
      </dgm:t>
    </dgm:pt>
    <dgm:pt modelId="{921A9F7B-D495-4706-9190-4817A6D115E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 dirty="0"/>
            <a:t>第三代计算机的另一个进展是以</a:t>
          </a:r>
          <a:r>
            <a:rPr lang="en-US" altLang="zh-CN" sz="1600" dirty="0"/>
            <a:t>DEC</a:t>
          </a:r>
          <a:r>
            <a:rPr lang="zh-CN" altLang="en-US" sz="1600" dirty="0"/>
            <a:t>的</a:t>
          </a:r>
          <a:r>
            <a:rPr lang="en-US" altLang="zh-CN" sz="1600" dirty="0"/>
            <a:t>PDP</a:t>
          </a:r>
          <a:r>
            <a:rPr lang="zh-CN" altLang="en-US" sz="1600" dirty="0"/>
            <a:t>系列为代表的小型机开始崛起</a:t>
          </a:r>
          <a:r>
            <a:rPr lang="zh-CN" sz="1600" dirty="0"/>
            <a:t>。</a:t>
          </a:r>
          <a:r>
            <a:rPr lang="zh-CN" sz="1600" dirty="0"/>
            <a:t/>
          </a:r>
          <a:endParaRPr lang="zh-CN" sz="1600" dirty="0"/>
        </a:p>
      </dgm:t>
    </dgm:pt>
    <dgm:pt modelId="{732EAEDA-057D-4852-9F3D-E26EBCAE96E9}" cxnId="{BFA3D2B2-BE83-42AE-8D64-CBCA6D85BC50}" type="parTrans">
      <dgm:prSet/>
      <dgm:spPr/>
      <dgm:t>
        <a:bodyPr/>
        <a:lstStyle/>
        <a:p>
          <a:endParaRPr lang="zh-CN" altLang="en-US"/>
        </a:p>
      </dgm:t>
    </dgm:pt>
    <dgm:pt modelId="{A05B7169-51D0-4B52-B1A3-2520D299DCD1}" cxnId="{BFA3D2B2-BE83-42AE-8D64-CBCA6D85BC50}" type="sibTrans">
      <dgm:prSet/>
      <dgm:spPr/>
      <dgm:t>
        <a:bodyPr/>
        <a:lstStyle/>
        <a:p>
          <a:endParaRPr lang="zh-CN" altLang="en-US"/>
        </a:p>
      </dgm:t>
    </dgm:pt>
    <dgm:pt modelId="{74DAF7FE-A086-420A-A185-D99D75BFC46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600" dirty="0"/>
            <a:t>小型机售价较低（不到</a:t>
          </a:r>
          <a:r>
            <a:rPr lang="en-US" altLang="zh-CN" sz="1600" dirty="0"/>
            <a:t>7094</a:t>
          </a:r>
          <a:r>
            <a:rPr lang="zh-CN" altLang="en-US" sz="1600" dirty="0"/>
            <a:t>的十分之一），在某些计算中却性能类似</a:t>
          </a:r>
          <a:r>
            <a:rPr lang="zh-CN" altLang="en-US" sz="900" dirty="0"/>
            <a:t>。</a:t>
          </a:r>
          <a:r>
            <a:rPr lang="zh-CN" sz="900" dirty="0"/>
            <a:t/>
          </a:r>
          <a:endParaRPr lang="zh-CN" sz="900" dirty="0"/>
        </a:p>
      </dgm:t>
    </dgm:pt>
    <dgm:pt modelId="{4751A7F8-445E-4683-9ACC-2F5C848D51CF}" cxnId="{40C7A841-E82E-4C2F-90D8-18102C7D5092}" type="parTrans">
      <dgm:prSet/>
      <dgm:spPr/>
    </dgm:pt>
    <dgm:pt modelId="{615270A1-F824-44D3-8387-A340D73E8BC1}" cxnId="{40C7A841-E82E-4C2F-90D8-18102C7D5092}" type="sibTrans">
      <dgm:prSet/>
      <dgm:spPr/>
    </dgm:pt>
    <dgm:pt modelId="{C522E584-B427-4427-9C82-C4D3A4142B70}">
      <dgm:prSet/>
      <dgm:spPr/>
      <dgm:t>
        <a:bodyPr/>
        <a:lstStyle/>
        <a:p>
          <a:r>
            <a:rPr lang="en-US" altLang="zh-CN" dirty="0"/>
            <a:t>UNIX</a:t>
          </a:r>
          <a:r>
            <a:rPr lang="zh-CN" altLang="en-US" dirty="0"/>
            <a:t>的前身</a:t>
          </a:r>
          <a:endParaRPr lang="zh-CN" dirty="0"/>
        </a:p>
      </dgm:t>
    </dgm:pt>
    <dgm:pt modelId="{54BB04FC-3FC7-4B69-813C-51947285B9FD}" cxnId="{F471859C-18D1-4E68-92A9-EAD85DAFE277}" type="parTrans">
      <dgm:prSet/>
      <dgm:spPr/>
      <dgm:t>
        <a:bodyPr/>
        <a:lstStyle/>
        <a:p>
          <a:endParaRPr lang="zh-CN" altLang="en-US"/>
        </a:p>
      </dgm:t>
    </dgm:pt>
    <dgm:pt modelId="{DA5B0606-45DA-43DC-A2AA-50C2AFC9C7F2}" cxnId="{F471859C-18D1-4E68-92A9-EAD85DAFE277}" type="sibTrans">
      <dgm:prSet/>
      <dgm:spPr/>
      <dgm:t>
        <a:bodyPr/>
        <a:lstStyle/>
        <a:p>
          <a:endParaRPr lang="zh-CN" altLang="en-US"/>
        </a:p>
      </dgm:t>
    </dgm:pt>
    <dgm:pt modelId="{19F13159-CBC3-4D45-B588-D707A9A2985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dirty="0"/>
            <a:t>Ken Thompson</a:t>
          </a:r>
          <a:r>
            <a:rPr lang="zh-CN" altLang="en-US" sz="1600" dirty="0"/>
            <a:t>（贝尔实验室，曾参与</a:t>
          </a:r>
          <a:r>
            <a:rPr lang="en-US" altLang="zh-CN" sz="1600" dirty="0"/>
            <a:t>MULTICS</a:t>
          </a:r>
          <a:r>
            <a:rPr lang="zh-CN" altLang="en-US" sz="1600" dirty="0"/>
            <a:t>研制），在一台</a:t>
          </a:r>
          <a:r>
            <a:rPr lang="en-US" altLang="zh-CN" sz="1600" dirty="0"/>
            <a:t>PDP-7</a:t>
          </a:r>
          <a:r>
            <a:rPr lang="zh-CN" altLang="en-US" sz="1600" dirty="0"/>
            <a:t>计算机上开发了一个简化的、单用户版的</a:t>
          </a:r>
          <a:r>
            <a:rPr lang="en-US" altLang="zh-CN" sz="1600" dirty="0"/>
            <a:t>MULTICS</a:t>
          </a:r>
          <a:r>
            <a:rPr lang="zh-CN" altLang="en-US" sz="1600" dirty="0"/>
            <a:t>，该工作后来导致了</a:t>
          </a:r>
          <a:r>
            <a:rPr lang="en-US" altLang="zh-CN" sz="1600" dirty="0"/>
            <a:t>UNIX</a:t>
          </a:r>
          <a:r>
            <a:rPr lang="zh-CN" altLang="en-US" sz="1600" dirty="0"/>
            <a:t>操作系统的诞生。</a:t>
          </a:r>
          <a:r>
            <a:rPr lang="zh-CN" sz="1600" dirty="0"/>
            <a:t/>
          </a:r>
          <a:endParaRPr lang="zh-CN" sz="1600" dirty="0"/>
        </a:p>
      </dgm:t>
    </dgm:pt>
    <dgm:pt modelId="{A1F0706C-AB03-468F-AA0E-D42B4E09CA5D}" cxnId="{CFE1DEF9-49EF-4526-9EE4-C7F7FDCD27F4}" type="parTrans">
      <dgm:prSet/>
      <dgm:spPr/>
      <dgm:t>
        <a:bodyPr/>
        <a:lstStyle/>
        <a:p>
          <a:endParaRPr lang="zh-CN" altLang="en-US"/>
        </a:p>
      </dgm:t>
    </dgm:pt>
    <dgm:pt modelId="{65F0837B-D43B-43E7-80E2-0FCCAFF40148}" cxnId="{CFE1DEF9-49EF-4526-9EE4-C7F7FDCD27F4}" type="sibTrans">
      <dgm:prSet/>
      <dgm:spPr/>
      <dgm:t>
        <a:bodyPr/>
        <a:lstStyle/>
        <a:p>
          <a:endParaRPr lang="zh-CN" altLang="en-US"/>
        </a:p>
      </dgm:t>
    </dgm:pt>
    <dgm:pt modelId="{0ECA0631-44FF-4ABD-9F08-6DFC1B1E445C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dirty="0"/>
            <a:t>UNIX</a:t>
          </a:r>
          <a:r>
            <a:rPr lang="zh-CN" altLang="en-US" sz="1600" dirty="0"/>
            <a:t>一个用于教学的克隆系统</a:t>
          </a:r>
          <a:r>
            <a:rPr lang="en-US" altLang="zh-CN" sz="1600" dirty="0"/>
            <a:t>MINIX</a:t>
          </a:r>
          <a:r>
            <a:rPr lang="zh-CN" altLang="en-US" sz="1600" dirty="0"/>
            <a:t>，启发了芬兰学生</a:t>
          </a:r>
          <a:r>
            <a:rPr lang="en-US" altLang="zh-CN" sz="1600" dirty="0"/>
            <a:t>Linus Torvalds</a:t>
          </a:r>
          <a:r>
            <a:rPr lang="zh-CN" altLang="en-US" sz="1600" dirty="0"/>
            <a:t>，其最终主导开发了</a:t>
          </a:r>
          <a:r>
            <a:rPr lang="en-US" altLang="zh-CN" sz="1600" dirty="0"/>
            <a:t>Linux</a:t>
          </a:r>
          <a:r>
            <a:rPr lang="zh-CN" altLang="en-US" sz="900" dirty="0"/>
            <a:t>。</a:t>
          </a:r>
          <a:r>
            <a:rPr lang="zh-CN" sz="900" dirty="0"/>
            <a:t/>
          </a:r>
          <a:endParaRPr lang="zh-CN" sz="900" dirty="0"/>
        </a:p>
      </dgm:t>
    </dgm:pt>
    <dgm:pt modelId="{C5867B84-E1B9-4E1F-B232-BC8574E038CA}" cxnId="{83E74F38-ED89-4BD9-8C20-D44E5477CF0E}" type="parTrans">
      <dgm:prSet/>
      <dgm:spPr/>
    </dgm:pt>
    <dgm:pt modelId="{67410285-463D-4F23-A1D6-EC5292ACD316}" cxnId="{83E74F38-ED89-4BD9-8C20-D44E5477CF0E}" type="sibTrans">
      <dgm:prSet/>
      <dgm:spPr/>
    </dgm:pt>
    <dgm:pt modelId="{9AD856CA-922F-4B66-8EB1-4D7E8FF1D7FA}" type="pres">
      <dgm:prSet presAssocID="{CE8B1695-207B-417F-9CA5-ACBED4C92DDF}" presName="linear" presStyleCnt="0">
        <dgm:presLayoutVars>
          <dgm:dir/>
          <dgm:animLvl val="lvl"/>
          <dgm:resizeHandles val="exact"/>
        </dgm:presLayoutVars>
      </dgm:prSet>
      <dgm:spPr/>
    </dgm:pt>
    <dgm:pt modelId="{7A0A6508-6309-4127-BDC9-DECEEA814653}" type="pres">
      <dgm:prSet presAssocID="{641EBAF3-73CA-4BE0-82FD-0F0A2CB251FB}" presName="parentLin" presStyleCnt="0"/>
      <dgm:spPr/>
    </dgm:pt>
    <dgm:pt modelId="{3E157A6A-2D1B-4884-9241-F0C9D8CAF458}" type="pres">
      <dgm:prSet presAssocID="{641EBAF3-73CA-4BE0-82FD-0F0A2CB251FB}" presName="parentLeftMargin" presStyleCnt="0"/>
      <dgm:spPr/>
    </dgm:pt>
    <dgm:pt modelId="{01601156-931E-4216-9934-8805D2F5ECEB}" type="pres">
      <dgm:prSet presAssocID="{641EBAF3-73CA-4BE0-82FD-0F0A2CB251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10A6DB-EE14-4B6D-A9BD-3C6B029B3575}" type="pres">
      <dgm:prSet presAssocID="{641EBAF3-73CA-4BE0-82FD-0F0A2CB251FB}" presName="negativeSpace" presStyleCnt="0"/>
      <dgm:spPr/>
    </dgm:pt>
    <dgm:pt modelId="{1782E275-D96A-4F78-92C3-7C5FB3334A1E}" type="pres">
      <dgm:prSet presAssocID="{641EBAF3-73CA-4BE0-82FD-0F0A2CB251FB}" presName="childText" presStyleLbl="conFgAcc1" presStyleIdx="0" presStyleCnt="2">
        <dgm:presLayoutVars>
          <dgm:bulletEnabled val="1"/>
        </dgm:presLayoutVars>
      </dgm:prSet>
      <dgm:spPr/>
    </dgm:pt>
    <dgm:pt modelId="{B5DDCC38-15B6-4AE4-894F-177AE784AA3E}" type="pres">
      <dgm:prSet presAssocID="{53CB31FB-20BC-4A31-94F4-CB36E7977024}" presName="spaceBetweenRectangles" presStyleCnt="0"/>
      <dgm:spPr/>
    </dgm:pt>
    <dgm:pt modelId="{3BA4068E-59E2-40BC-BE10-99DB731FABAE}" type="pres">
      <dgm:prSet presAssocID="{C522E584-B427-4427-9C82-C4D3A4142B70}" presName="parentLin" presStyleCnt="0"/>
      <dgm:spPr/>
    </dgm:pt>
    <dgm:pt modelId="{CE3C174B-4A82-4F9D-8E8D-B6959E6E532E}" type="pres">
      <dgm:prSet presAssocID="{C522E584-B427-4427-9C82-C4D3A4142B70}" presName="parentLeftMargin" presStyleCnt="0"/>
      <dgm:spPr/>
    </dgm:pt>
    <dgm:pt modelId="{005945F8-90FC-405F-97C8-D6195E83909B}" type="pres">
      <dgm:prSet presAssocID="{C522E584-B427-4427-9C82-C4D3A4142B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087D9E-CD67-471B-B67D-FC2751BC9783}" type="pres">
      <dgm:prSet presAssocID="{C522E584-B427-4427-9C82-C4D3A4142B70}" presName="negativeSpace" presStyleCnt="0"/>
      <dgm:spPr/>
    </dgm:pt>
    <dgm:pt modelId="{1D06D697-2C3C-480E-9250-A314032C13D0}" type="pres">
      <dgm:prSet presAssocID="{C522E584-B427-4427-9C82-C4D3A4142B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5D2036D-C0FD-4272-A902-F8D432BF5319}" srcId="{CE8B1695-207B-417F-9CA5-ACBED4C92DDF}" destId="{641EBAF3-73CA-4BE0-82FD-0F0A2CB251FB}" srcOrd="0" destOrd="0" parTransId="{49AA7A97-B25E-4B3F-BC86-2805E49FB6D1}" sibTransId="{53CB31FB-20BC-4A31-94F4-CB36E7977024}"/>
    <dgm:cxn modelId="{BFA3D2B2-BE83-42AE-8D64-CBCA6D85BC50}" srcId="{641EBAF3-73CA-4BE0-82FD-0F0A2CB251FB}" destId="{921A9F7B-D495-4706-9190-4817A6D115E2}" srcOrd="0" destOrd="0" parTransId="{732EAEDA-057D-4852-9F3D-E26EBCAE96E9}" sibTransId="{A05B7169-51D0-4B52-B1A3-2520D299DCD1}"/>
    <dgm:cxn modelId="{40C7A841-E82E-4C2F-90D8-18102C7D5092}" srcId="{641EBAF3-73CA-4BE0-82FD-0F0A2CB251FB}" destId="{74DAF7FE-A086-420A-A185-D99D75BFC46B}" srcOrd="1" destOrd="0" parTransId="{4751A7F8-445E-4683-9ACC-2F5C848D51CF}" sibTransId="{615270A1-F824-44D3-8387-A340D73E8BC1}"/>
    <dgm:cxn modelId="{F471859C-18D1-4E68-92A9-EAD85DAFE277}" srcId="{CE8B1695-207B-417F-9CA5-ACBED4C92DDF}" destId="{C522E584-B427-4427-9C82-C4D3A4142B70}" srcOrd="1" destOrd="0" parTransId="{54BB04FC-3FC7-4B69-813C-51947285B9FD}" sibTransId="{DA5B0606-45DA-43DC-A2AA-50C2AFC9C7F2}"/>
    <dgm:cxn modelId="{CFE1DEF9-49EF-4526-9EE4-C7F7FDCD27F4}" srcId="{C522E584-B427-4427-9C82-C4D3A4142B70}" destId="{19F13159-CBC3-4D45-B588-D707A9A29852}" srcOrd="0" destOrd="1" parTransId="{A1F0706C-AB03-468F-AA0E-D42B4E09CA5D}" sibTransId="{65F0837B-D43B-43E7-80E2-0FCCAFF40148}"/>
    <dgm:cxn modelId="{83E74F38-ED89-4BD9-8C20-D44E5477CF0E}" srcId="{C522E584-B427-4427-9C82-C4D3A4142B70}" destId="{0ECA0631-44FF-4ABD-9F08-6DFC1B1E445C}" srcOrd="1" destOrd="1" parTransId="{C5867B84-E1B9-4E1F-B232-BC8574E038CA}" sibTransId="{67410285-463D-4F23-A1D6-EC5292ACD316}"/>
    <dgm:cxn modelId="{42081859-8574-48BB-9243-53BE6B8CE67C}" type="presOf" srcId="{CE8B1695-207B-417F-9CA5-ACBED4C92DDF}" destId="{9AD856CA-922F-4B66-8EB1-4D7E8FF1D7FA}" srcOrd="0" destOrd="0" presId="urn:microsoft.com/office/officeart/2005/8/layout/list1"/>
    <dgm:cxn modelId="{C42A852A-FB85-4060-BB69-94322FDD524E}" type="presParOf" srcId="{9AD856CA-922F-4B66-8EB1-4D7E8FF1D7FA}" destId="{7A0A6508-6309-4127-BDC9-DECEEA814653}" srcOrd="0" destOrd="0" presId="urn:microsoft.com/office/officeart/2005/8/layout/list1"/>
    <dgm:cxn modelId="{AD97E836-6236-4F8E-9D70-344CD31E7B5A}" type="presParOf" srcId="{7A0A6508-6309-4127-BDC9-DECEEA814653}" destId="{3E157A6A-2D1B-4884-9241-F0C9D8CAF458}" srcOrd="0" destOrd="0" presId="urn:microsoft.com/office/officeart/2005/8/layout/list1"/>
    <dgm:cxn modelId="{E6C490ED-F425-42D7-A16A-783473F88670}" type="presOf" srcId="{641EBAF3-73CA-4BE0-82FD-0F0A2CB251FB}" destId="{3E157A6A-2D1B-4884-9241-F0C9D8CAF458}" srcOrd="0" destOrd="0" presId="urn:microsoft.com/office/officeart/2005/8/layout/list1"/>
    <dgm:cxn modelId="{F6D1904D-72B9-49C7-88CF-CE587D9F23CE}" type="presParOf" srcId="{7A0A6508-6309-4127-BDC9-DECEEA814653}" destId="{01601156-931E-4216-9934-8805D2F5ECEB}" srcOrd="1" destOrd="0" presId="urn:microsoft.com/office/officeart/2005/8/layout/list1"/>
    <dgm:cxn modelId="{AA2386DD-F199-4BF6-A336-20B2FA1FCC3E}" type="presOf" srcId="{641EBAF3-73CA-4BE0-82FD-0F0A2CB251FB}" destId="{01601156-931E-4216-9934-8805D2F5ECEB}" srcOrd="0" destOrd="0" presId="urn:microsoft.com/office/officeart/2005/8/layout/list1"/>
    <dgm:cxn modelId="{87B74C89-9A42-4F13-820A-087014D14B8B}" type="presParOf" srcId="{9AD856CA-922F-4B66-8EB1-4D7E8FF1D7FA}" destId="{DF10A6DB-EE14-4B6D-A9BD-3C6B029B3575}" srcOrd="1" destOrd="0" presId="urn:microsoft.com/office/officeart/2005/8/layout/list1"/>
    <dgm:cxn modelId="{B3ADE7BC-7E09-41EC-A8C7-DF3785E80EA8}" type="presParOf" srcId="{9AD856CA-922F-4B66-8EB1-4D7E8FF1D7FA}" destId="{1782E275-D96A-4F78-92C3-7C5FB3334A1E}" srcOrd="2" destOrd="0" presId="urn:microsoft.com/office/officeart/2005/8/layout/list1"/>
    <dgm:cxn modelId="{E88F9884-7B66-4033-9749-3C6A818BBD63}" type="presOf" srcId="{921A9F7B-D495-4706-9190-4817A6D115E2}" destId="{1782E275-D96A-4F78-92C3-7C5FB3334A1E}" srcOrd="0" destOrd="0" presId="urn:microsoft.com/office/officeart/2005/8/layout/list1"/>
    <dgm:cxn modelId="{1CC8FE84-9BA9-43CE-B169-DBE76EABAE03}" type="presOf" srcId="{74DAF7FE-A086-420A-A185-D99D75BFC46B}" destId="{1782E275-D96A-4F78-92C3-7C5FB3334A1E}" srcOrd="0" destOrd="1" presId="urn:microsoft.com/office/officeart/2005/8/layout/list1"/>
    <dgm:cxn modelId="{4F7E669F-42FF-4CA1-B414-FF923D889D35}" type="presParOf" srcId="{9AD856CA-922F-4B66-8EB1-4D7E8FF1D7FA}" destId="{B5DDCC38-15B6-4AE4-894F-177AE784AA3E}" srcOrd="3" destOrd="0" presId="urn:microsoft.com/office/officeart/2005/8/layout/list1"/>
    <dgm:cxn modelId="{A86B191B-2D2C-463A-97F8-AAB1993FA3E9}" type="presParOf" srcId="{9AD856CA-922F-4B66-8EB1-4D7E8FF1D7FA}" destId="{3BA4068E-59E2-40BC-BE10-99DB731FABAE}" srcOrd="4" destOrd="0" presId="urn:microsoft.com/office/officeart/2005/8/layout/list1"/>
    <dgm:cxn modelId="{DC8D5D12-7F39-4A92-B4DF-32E1B9E88DAB}" type="presParOf" srcId="{3BA4068E-59E2-40BC-BE10-99DB731FABAE}" destId="{CE3C174B-4A82-4F9D-8E8D-B6959E6E532E}" srcOrd="0" destOrd="4" presId="urn:microsoft.com/office/officeart/2005/8/layout/list1"/>
    <dgm:cxn modelId="{DEE240C3-2DBA-4D83-81E4-304999F00AC8}" type="presOf" srcId="{C522E584-B427-4427-9C82-C4D3A4142B70}" destId="{CE3C174B-4A82-4F9D-8E8D-B6959E6E532E}" srcOrd="0" destOrd="0" presId="urn:microsoft.com/office/officeart/2005/8/layout/list1"/>
    <dgm:cxn modelId="{150660CC-43DA-497B-AE98-A21F9FD6463F}" type="presParOf" srcId="{3BA4068E-59E2-40BC-BE10-99DB731FABAE}" destId="{005945F8-90FC-405F-97C8-D6195E83909B}" srcOrd="1" destOrd="4" presId="urn:microsoft.com/office/officeart/2005/8/layout/list1"/>
    <dgm:cxn modelId="{FDD57FB4-DB49-47AA-A4CC-055E9E01EABD}" type="presOf" srcId="{C522E584-B427-4427-9C82-C4D3A4142B70}" destId="{005945F8-90FC-405F-97C8-D6195E83909B}" srcOrd="0" destOrd="0" presId="urn:microsoft.com/office/officeart/2005/8/layout/list1"/>
    <dgm:cxn modelId="{A1374066-3E99-44E0-AC9E-2EF1524C9621}" type="presParOf" srcId="{9AD856CA-922F-4B66-8EB1-4D7E8FF1D7FA}" destId="{40087D9E-CD67-471B-B67D-FC2751BC9783}" srcOrd="5" destOrd="0" presId="urn:microsoft.com/office/officeart/2005/8/layout/list1"/>
    <dgm:cxn modelId="{A5905757-6AEF-4E05-9D22-4EC8B645C082}" type="presParOf" srcId="{9AD856CA-922F-4B66-8EB1-4D7E8FF1D7FA}" destId="{1D06D697-2C3C-480E-9250-A314032C13D0}" srcOrd="6" destOrd="0" presId="urn:microsoft.com/office/officeart/2005/8/layout/list1"/>
    <dgm:cxn modelId="{E29BD61E-0743-4866-8BA6-3D983D3A6599}" type="presOf" srcId="{19F13159-CBC3-4D45-B588-D707A9A29852}" destId="{1D06D697-2C3C-480E-9250-A314032C13D0}" srcOrd="0" destOrd="0" presId="urn:microsoft.com/office/officeart/2005/8/layout/list1"/>
    <dgm:cxn modelId="{345411CD-5A9C-473D-9350-0045938ADD2F}" type="presOf" srcId="{0ECA0631-44FF-4ABD-9F08-6DFC1B1E445C}" destId="{1D06D697-2C3C-480E-9250-A314032C13D0}" srcOrd="0" destOrd="1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D8E447-E403-4F17-8171-50ACEDBE68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5715B5C-0D89-44C2-9842-7D476683C356}">
      <dgm:prSet/>
      <dgm:spPr/>
      <dgm:t>
        <a:bodyPr/>
        <a:lstStyle/>
        <a:p>
          <a:r>
            <a:rPr lang="zh-CN" b="1"/>
            <a:t>硬实时任务</a:t>
          </a:r>
          <a:endParaRPr lang="zh-CN"/>
        </a:p>
      </dgm:t>
    </dgm:pt>
    <dgm:pt modelId="{D09C32CD-3367-430F-9C82-40C5FBECE931}" cxnId="{EBCCC024-637D-4A9D-A175-2E16454F9627}" type="parTrans">
      <dgm:prSet/>
      <dgm:spPr/>
      <dgm:t>
        <a:bodyPr/>
        <a:lstStyle/>
        <a:p>
          <a:endParaRPr lang="zh-CN" altLang="en-US"/>
        </a:p>
      </dgm:t>
    </dgm:pt>
    <dgm:pt modelId="{7E249656-E53F-44E8-AE7B-4DDA0AF77D51}" cxnId="{EBCCC024-637D-4A9D-A175-2E16454F9627}" type="sibTrans">
      <dgm:prSet/>
      <dgm:spPr/>
      <dgm:t>
        <a:bodyPr/>
        <a:lstStyle/>
        <a:p>
          <a:endParaRPr lang="zh-CN" altLang="en-US"/>
        </a:p>
      </dgm:t>
    </dgm:pt>
    <dgm:pt modelId="{B7F19653-0257-4272-B4FA-37AE25FF3560}">
      <dgm:prSet/>
      <dgm:spPr/>
      <dgm:t>
        <a:bodyPr/>
        <a:lstStyle/>
        <a:p>
          <a:r>
            <a:rPr lang="zh-CN" dirty="0"/>
            <a:t>系统必须满足任务对截止时间的要求，否则可能出现难以预测的结果。</a:t>
          </a:r>
        </a:p>
      </dgm:t>
    </dgm:pt>
    <dgm:pt modelId="{024C7E97-4FAC-4C06-8D2B-FC638B2405A5}" cxnId="{58AC289E-0580-4775-8AB8-C2543FFEF674}" type="parTrans">
      <dgm:prSet/>
      <dgm:spPr/>
      <dgm:t>
        <a:bodyPr/>
        <a:lstStyle/>
        <a:p>
          <a:endParaRPr lang="zh-CN" altLang="en-US"/>
        </a:p>
      </dgm:t>
    </dgm:pt>
    <dgm:pt modelId="{7FBD22B1-A38B-40AA-AC58-1579929059D2}" cxnId="{58AC289E-0580-4775-8AB8-C2543FFEF674}" type="sibTrans">
      <dgm:prSet/>
      <dgm:spPr/>
      <dgm:t>
        <a:bodyPr/>
        <a:lstStyle/>
        <a:p>
          <a:endParaRPr lang="zh-CN" altLang="en-US"/>
        </a:p>
      </dgm:t>
    </dgm:pt>
    <dgm:pt modelId="{0C3D4C96-D2BD-47B5-9933-2E6B57015CEF}">
      <dgm:prSet/>
      <dgm:spPr/>
      <dgm:t>
        <a:bodyPr/>
        <a:lstStyle/>
        <a:p>
          <a:r>
            <a:rPr lang="zh-CN" altLang="en-US" b="1" dirty="0"/>
            <a:t>软实时任务</a:t>
          </a:r>
          <a:endParaRPr lang="zh-CN" dirty="0"/>
        </a:p>
      </dgm:t>
    </dgm:pt>
    <dgm:pt modelId="{F11EFA62-7F25-4C29-82E9-55AACAECF326}" cxnId="{6E0064DA-DAD9-4168-8026-37BA08EE32B3}" type="parTrans">
      <dgm:prSet/>
      <dgm:spPr/>
      <dgm:t>
        <a:bodyPr/>
        <a:lstStyle/>
        <a:p>
          <a:endParaRPr lang="zh-CN" altLang="en-US"/>
        </a:p>
      </dgm:t>
    </dgm:pt>
    <dgm:pt modelId="{9201DD84-DC29-4D22-A509-50506319FD80}" cxnId="{6E0064DA-DAD9-4168-8026-37BA08EE32B3}" type="sibTrans">
      <dgm:prSet/>
      <dgm:spPr/>
      <dgm:t>
        <a:bodyPr/>
        <a:lstStyle/>
        <a:p>
          <a:endParaRPr lang="zh-CN" altLang="en-US"/>
        </a:p>
      </dgm:t>
    </dgm:pt>
    <dgm:pt modelId="{4EAFE51E-0256-434E-9291-FE48933DEAD5}">
      <dgm:prSet/>
      <dgm:spPr/>
      <dgm:t>
        <a:bodyPr/>
        <a:lstStyle/>
        <a:p>
          <a:r>
            <a:rPr lang="zh-CN" dirty="0"/>
            <a:t>它也联系着一个截止时间， 但并不严格，若偶尔错过了任务的截止时间， 对系统产生的影响也不会太大。</a:t>
          </a:r>
        </a:p>
      </dgm:t>
    </dgm:pt>
    <dgm:pt modelId="{8DC2687F-3DCC-464F-9F23-82D13C4217AC}" cxnId="{2A8ACC37-A5A8-46D1-B5D7-AABEF789BF98}" type="parTrans">
      <dgm:prSet/>
      <dgm:spPr/>
      <dgm:t>
        <a:bodyPr/>
        <a:lstStyle/>
        <a:p>
          <a:endParaRPr lang="zh-CN" altLang="en-US"/>
        </a:p>
      </dgm:t>
    </dgm:pt>
    <dgm:pt modelId="{649A884F-BCEE-4E03-B5B2-C52A8F1733C1}" cxnId="{2A8ACC37-A5A8-46D1-B5D7-AABEF789BF98}" type="sibTrans">
      <dgm:prSet/>
      <dgm:spPr/>
      <dgm:t>
        <a:bodyPr/>
        <a:lstStyle/>
        <a:p>
          <a:endParaRPr lang="zh-CN" altLang="en-US"/>
        </a:p>
      </dgm:t>
    </dgm:pt>
    <dgm:pt modelId="{80163149-FCCD-4F2D-A805-AC2F348463A6}" type="pres">
      <dgm:prSet presAssocID="{AAD8E447-E403-4F17-8171-50ACEDBE6834}" presName="linear" presStyleCnt="0">
        <dgm:presLayoutVars>
          <dgm:animLvl val="lvl"/>
          <dgm:resizeHandles val="exact"/>
        </dgm:presLayoutVars>
      </dgm:prSet>
      <dgm:spPr/>
    </dgm:pt>
    <dgm:pt modelId="{3B374878-1900-4AA4-A3F0-D3059964499D}" type="pres">
      <dgm:prSet presAssocID="{B5715B5C-0D89-44C2-9842-7D476683C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F3181C-089F-4696-9994-1253CED770C6}" type="pres">
      <dgm:prSet presAssocID="{B5715B5C-0D89-44C2-9842-7D476683C356}" presName="childText" presStyleLbl="revTx" presStyleIdx="0" presStyleCnt="2">
        <dgm:presLayoutVars>
          <dgm:bulletEnabled val="1"/>
        </dgm:presLayoutVars>
      </dgm:prSet>
      <dgm:spPr/>
    </dgm:pt>
    <dgm:pt modelId="{FA75F16A-5943-4E8A-8E8C-C31DA5AA4D48}" type="pres">
      <dgm:prSet presAssocID="{0C3D4C96-D2BD-47B5-9933-2E6B57015C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DDAC63-E4E4-45EC-9CB6-917B1A633114}" type="pres">
      <dgm:prSet presAssocID="{0C3D4C96-D2BD-47B5-9933-2E6B57015CE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BCCC024-637D-4A9D-A175-2E16454F9627}" srcId="{AAD8E447-E403-4F17-8171-50ACEDBE6834}" destId="{B5715B5C-0D89-44C2-9842-7D476683C356}" srcOrd="0" destOrd="0" parTransId="{D09C32CD-3367-430F-9C82-40C5FBECE931}" sibTransId="{7E249656-E53F-44E8-AE7B-4DDA0AF77D51}"/>
    <dgm:cxn modelId="{58AC289E-0580-4775-8AB8-C2543FFEF674}" srcId="{B5715B5C-0D89-44C2-9842-7D476683C356}" destId="{B7F19653-0257-4272-B4FA-37AE25FF3560}" srcOrd="0" destOrd="0" parTransId="{024C7E97-4FAC-4C06-8D2B-FC638B2405A5}" sibTransId="{7FBD22B1-A38B-40AA-AC58-1579929059D2}"/>
    <dgm:cxn modelId="{6E0064DA-DAD9-4168-8026-37BA08EE32B3}" srcId="{AAD8E447-E403-4F17-8171-50ACEDBE6834}" destId="{0C3D4C96-D2BD-47B5-9933-2E6B57015CEF}" srcOrd="1" destOrd="0" parTransId="{F11EFA62-7F25-4C29-82E9-55AACAECF326}" sibTransId="{9201DD84-DC29-4D22-A509-50506319FD80}"/>
    <dgm:cxn modelId="{2A8ACC37-A5A8-46D1-B5D7-AABEF789BF98}" srcId="{0C3D4C96-D2BD-47B5-9933-2E6B57015CEF}" destId="{4EAFE51E-0256-434E-9291-FE48933DEAD5}" srcOrd="0" destOrd="1" parTransId="{8DC2687F-3DCC-464F-9F23-82D13C4217AC}" sibTransId="{649A884F-BCEE-4E03-B5B2-C52A8F1733C1}"/>
    <dgm:cxn modelId="{ADD069AC-67CE-4B5F-9929-8F8A14624C33}" type="presOf" srcId="{AAD8E447-E403-4F17-8171-50ACEDBE6834}" destId="{80163149-FCCD-4F2D-A805-AC2F348463A6}" srcOrd="0" destOrd="0" presId="urn:microsoft.com/office/officeart/2005/8/layout/vList2"/>
    <dgm:cxn modelId="{1BE75D0D-B1C7-493F-8456-CE2EBB6B9A91}" type="presParOf" srcId="{80163149-FCCD-4F2D-A805-AC2F348463A6}" destId="{3B374878-1900-4AA4-A3F0-D3059964499D}" srcOrd="0" destOrd="0" presId="urn:microsoft.com/office/officeart/2005/8/layout/vList2"/>
    <dgm:cxn modelId="{5C0E0B2C-0A88-4C99-AAEE-BA9D6A217A19}" type="presOf" srcId="{B5715B5C-0D89-44C2-9842-7D476683C356}" destId="{3B374878-1900-4AA4-A3F0-D3059964499D}" srcOrd="0" destOrd="0" presId="urn:microsoft.com/office/officeart/2005/8/layout/vList2"/>
    <dgm:cxn modelId="{B411D4BA-316C-4F77-8557-4A21C713D90B}" type="presParOf" srcId="{80163149-FCCD-4F2D-A805-AC2F348463A6}" destId="{5FF3181C-089F-4696-9994-1253CED770C6}" srcOrd="1" destOrd="0" presId="urn:microsoft.com/office/officeart/2005/8/layout/vList2"/>
    <dgm:cxn modelId="{31597D3B-F5C2-449F-9678-30FC0225EF84}" type="presOf" srcId="{B7F19653-0257-4272-B4FA-37AE25FF3560}" destId="{5FF3181C-089F-4696-9994-1253CED770C6}" srcOrd="0" destOrd="0" presId="urn:microsoft.com/office/officeart/2005/8/layout/vList2"/>
    <dgm:cxn modelId="{22C74615-8B5D-441A-AB89-80AD5E30B362}" type="presParOf" srcId="{80163149-FCCD-4F2D-A805-AC2F348463A6}" destId="{FA75F16A-5943-4E8A-8E8C-C31DA5AA4D48}" srcOrd="2" destOrd="0" presId="urn:microsoft.com/office/officeart/2005/8/layout/vList2"/>
    <dgm:cxn modelId="{319CFE59-B3FB-48B3-A0FB-263528B68C23}" type="presOf" srcId="{0C3D4C96-D2BD-47B5-9933-2E6B57015CEF}" destId="{FA75F16A-5943-4E8A-8E8C-C31DA5AA4D48}" srcOrd="0" destOrd="0" presId="urn:microsoft.com/office/officeart/2005/8/layout/vList2"/>
    <dgm:cxn modelId="{F4D8B5DA-2AD5-410D-9947-88688EF5BDCF}" type="presParOf" srcId="{80163149-FCCD-4F2D-A805-AC2F348463A6}" destId="{AFDDAC63-E4E4-45EC-9CB6-917B1A633114}" srcOrd="3" destOrd="0" presId="urn:microsoft.com/office/officeart/2005/8/layout/vList2"/>
    <dgm:cxn modelId="{28665A5E-C5B6-4372-BC21-591EAC26BDF0}" type="presOf" srcId="{4EAFE51E-0256-434E-9291-FE48933DEAD5}" destId="{AFDDAC63-E4E4-45EC-9CB6-917B1A6331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541CBBF-EC06-4FF7-92A2-AB9C0760A7CF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B0B6412-255A-4C32-8CDB-4C1A8A6A8E4B}">
      <dgm:prSet phldrT="[文本]"/>
      <dgm:spPr/>
      <dgm:t>
        <a:bodyPr/>
        <a:lstStyle/>
        <a:p>
          <a:r>
            <a:rPr lang="en-US" altLang="zh-CN" dirty="0"/>
            <a:t>CP/M</a:t>
          </a:r>
          <a:endParaRPr lang="zh-CN" altLang="en-US" dirty="0"/>
        </a:p>
      </dgm:t>
    </dgm:pt>
    <dgm:pt modelId="{5B96D528-DCA6-4E8C-93E6-63EC3F2F4D01}" cxnId="{C3A8356C-838C-4714-B7F0-CC91D2033BD8}" type="parTrans">
      <dgm:prSet/>
      <dgm:spPr/>
      <dgm:t>
        <a:bodyPr/>
        <a:lstStyle/>
        <a:p>
          <a:endParaRPr lang="zh-CN" altLang="en-US"/>
        </a:p>
      </dgm:t>
    </dgm:pt>
    <dgm:pt modelId="{91388955-9EFB-4895-9CFA-407BF08415F8}" cxnId="{C3A8356C-838C-4714-B7F0-CC91D2033BD8}" type="sibTrans">
      <dgm:prSet/>
      <dgm:spPr/>
      <dgm:t>
        <a:bodyPr/>
        <a:lstStyle/>
        <a:p>
          <a:endParaRPr lang="zh-CN" altLang="en-US"/>
        </a:p>
      </dgm:t>
    </dgm:pt>
    <dgm:pt modelId="{45F918D4-404E-4F13-9F15-7B8F8A796784}">
      <dgm:prSet phldrT="[文本]"/>
      <dgm:spPr/>
      <dgm:t>
        <a:bodyPr/>
        <a:lstStyle/>
        <a:p>
          <a:r>
            <a:rPr lang="en-US" altLang="zh-CN" dirty="0"/>
            <a:t>Intel 8080</a:t>
          </a:r>
          <a:endParaRPr lang="zh-CN" altLang="en-US" dirty="0"/>
        </a:p>
      </dgm:t>
    </dgm:pt>
    <dgm:pt modelId="{0C55DB2B-62F9-4903-B8B6-7ADB6E02242B}" cxnId="{09EB4D42-E37E-4823-A6FB-F88202A3A8C2}" type="parTrans">
      <dgm:prSet/>
      <dgm:spPr/>
      <dgm:t>
        <a:bodyPr/>
        <a:lstStyle/>
        <a:p>
          <a:endParaRPr lang="zh-CN" altLang="en-US"/>
        </a:p>
      </dgm:t>
    </dgm:pt>
    <dgm:pt modelId="{FD48E35A-928D-494A-B5B4-1382C72A88A0}" cxnId="{09EB4D42-E37E-4823-A6FB-F88202A3A8C2}" type="sibTrans">
      <dgm:prSet/>
      <dgm:spPr/>
      <dgm:t>
        <a:bodyPr/>
        <a:lstStyle/>
        <a:p>
          <a:endParaRPr lang="zh-CN" altLang="en-US"/>
        </a:p>
      </dgm:t>
    </dgm:pt>
    <dgm:pt modelId="{8B3D465D-816A-46B6-B199-B2C0575A349A}">
      <dgm:prSet phldrT="[文本]"/>
      <dgm:spPr/>
      <dgm:t>
        <a:bodyPr/>
        <a:lstStyle/>
        <a:p>
          <a:r>
            <a:rPr lang="en-US" altLang="zh-CN" dirty="0"/>
            <a:t>Digital Research</a:t>
          </a:r>
          <a:endParaRPr lang="zh-CN" altLang="en-US" dirty="0"/>
        </a:p>
      </dgm:t>
    </dgm:pt>
    <dgm:pt modelId="{B1CC6DA2-ED60-4251-812D-E96D2A106159}" cxnId="{62731AA5-A951-44BF-8D4F-1AEFD0D9D13E}" type="parTrans">
      <dgm:prSet/>
      <dgm:spPr/>
      <dgm:t>
        <a:bodyPr/>
        <a:lstStyle/>
        <a:p>
          <a:endParaRPr lang="zh-CN" altLang="en-US"/>
        </a:p>
      </dgm:t>
    </dgm:pt>
    <dgm:pt modelId="{093108DD-2163-41E7-AE80-71C2A7A917E0}" cxnId="{62731AA5-A951-44BF-8D4F-1AEFD0D9D13E}" type="sibTrans">
      <dgm:prSet/>
      <dgm:spPr/>
      <dgm:t>
        <a:bodyPr/>
        <a:lstStyle/>
        <a:p>
          <a:endParaRPr lang="zh-CN" altLang="en-US"/>
        </a:p>
      </dgm:t>
    </dgm:pt>
    <dgm:pt modelId="{DF7C5D2D-9C5D-49D6-A9E4-E143A698E0BA}">
      <dgm:prSet phldrT="[文本]"/>
      <dgm:spPr/>
      <dgm:t>
        <a:bodyPr/>
        <a:lstStyle/>
        <a:p>
          <a:r>
            <a:rPr lang="en-US" altLang="zh-CN" dirty="0"/>
            <a:t>MS-DOS</a:t>
          </a:r>
          <a:endParaRPr lang="zh-CN" altLang="en-US" dirty="0"/>
        </a:p>
      </dgm:t>
    </dgm:pt>
    <dgm:pt modelId="{B1458390-5DE9-4FB7-8101-744CCFDEEBE4}" cxnId="{B102507D-49D3-40F9-8349-986AFA636C1D}" type="parTrans">
      <dgm:prSet/>
      <dgm:spPr/>
      <dgm:t>
        <a:bodyPr/>
        <a:lstStyle/>
        <a:p>
          <a:endParaRPr lang="zh-CN" altLang="en-US"/>
        </a:p>
      </dgm:t>
    </dgm:pt>
    <dgm:pt modelId="{B32AFA85-E424-46ED-9889-3633248FB408}" cxnId="{B102507D-49D3-40F9-8349-986AFA636C1D}" type="sibTrans">
      <dgm:prSet/>
      <dgm:spPr/>
      <dgm:t>
        <a:bodyPr/>
        <a:lstStyle/>
        <a:p>
          <a:endParaRPr lang="zh-CN" altLang="en-US"/>
        </a:p>
      </dgm:t>
    </dgm:pt>
    <dgm:pt modelId="{9C895359-300B-4696-8555-7AD1EDE14FDC}">
      <dgm:prSet phldrT="[文本]"/>
      <dgm:spPr/>
      <dgm:t>
        <a:bodyPr/>
        <a:lstStyle/>
        <a:p>
          <a:r>
            <a:rPr lang="en-US" altLang="zh-CN" dirty="0"/>
            <a:t>IBM PC</a:t>
          </a:r>
          <a:endParaRPr lang="zh-CN" altLang="en-US" dirty="0"/>
        </a:p>
      </dgm:t>
    </dgm:pt>
    <dgm:pt modelId="{CC5721AF-36BB-4B81-91BE-DC9D9B0C1A2A}" cxnId="{708DC182-F3D3-4CD3-ADC6-2C8B5364C37A}" type="parTrans">
      <dgm:prSet/>
      <dgm:spPr/>
      <dgm:t>
        <a:bodyPr/>
        <a:lstStyle/>
        <a:p>
          <a:endParaRPr lang="zh-CN" altLang="en-US"/>
        </a:p>
      </dgm:t>
    </dgm:pt>
    <dgm:pt modelId="{8123BDCB-81B4-4520-A3AD-39C47BDFC69E}" cxnId="{708DC182-F3D3-4CD3-ADC6-2C8B5364C37A}" type="sibTrans">
      <dgm:prSet/>
      <dgm:spPr/>
      <dgm:t>
        <a:bodyPr/>
        <a:lstStyle/>
        <a:p>
          <a:endParaRPr lang="zh-CN" altLang="en-US"/>
        </a:p>
      </dgm:t>
    </dgm:pt>
    <dgm:pt modelId="{E284095C-6160-4D0A-B803-4E291B490BF9}">
      <dgm:prSet phldrT="[文本]"/>
      <dgm:spPr/>
      <dgm:t>
        <a:bodyPr/>
        <a:lstStyle/>
        <a:p>
          <a:r>
            <a:rPr lang="en-US" altLang="zh-CN" dirty="0"/>
            <a:t>Microsoft</a:t>
          </a:r>
          <a:endParaRPr lang="zh-CN" altLang="en-US" dirty="0"/>
        </a:p>
      </dgm:t>
    </dgm:pt>
    <dgm:pt modelId="{F9FD6FFD-F8B9-4C51-B0E5-384A645CD6BF}" cxnId="{8E31B5EB-6AA7-48C5-8BE0-6B02D4594DE2}" type="parTrans">
      <dgm:prSet/>
      <dgm:spPr/>
      <dgm:t>
        <a:bodyPr/>
        <a:lstStyle/>
        <a:p>
          <a:endParaRPr lang="zh-CN" altLang="en-US"/>
        </a:p>
      </dgm:t>
    </dgm:pt>
    <dgm:pt modelId="{686AED52-D210-4D8C-8915-97DCDBC3CBFC}" cxnId="{8E31B5EB-6AA7-48C5-8BE0-6B02D4594DE2}" type="sibTrans">
      <dgm:prSet/>
      <dgm:spPr/>
      <dgm:t>
        <a:bodyPr/>
        <a:lstStyle/>
        <a:p>
          <a:endParaRPr lang="zh-CN" altLang="en-US"/>
        </a:p>
      </dgm:t>
    </dgm:pt>
    <dgm:pt modelId="{CC2758C1-D837-41EB-B763-8A59B2489929}">
      <dgm:prSet phldrT="[文本]"/>
      <dgm:spPr/>
      <dgm:t>
        <a:bodyPr/>
        <a:lstStyle/>
        <a:p>
          <a:r>
            <a:rPr lang="en-US" altLang="zh-CN" dirty="0"/>
            <a:t>GUI</a:t>
          </a:r>
          <a:endParaRPr lang="zh-CN" altLang="en-US" dirty="0"/>
        </a:p>
      </dgm:t>
    </dgm:pt>
    <dgm:pt modelId="{C3633FD7-64E4-4D70-96C5-769D9CAAD163}" cxnId="{87408C6F-16C0-4EAE-84C3-B5C0390F2FFA}" type="parTrans">
      <dgm:prSet/>
      <dgm:spPr/>
      <dgm:t>
        <a:bodyPr/>
        <a:lstStyle/>
        <a:p>
          <a:endParaRPr lang="zh-CN" altLang="en-US"/>
        </a:p>
      </dgm:t>
    </dgm:pt>
    <dgm:pt modelId="{A21B8E2F-9EC6-40D9-AD2B-48C7A14EC6BB}" cxnId="{87408C6F-16C0-4EAE-84C3-B5C0390F2FFA}" type="sibTrans">
      <dgm:prSet/>
      <dgm:spPr/>
      <dgm:t>
        <a:bodyPr/>
        <a:lstStyle/>
        <a:p>
          <a:endParaRPr lang="zh-CN" altLang="en-US"/>
        </a:p>
      </dgm:t>
    </dgm:pt>
    <dgm:pt modelId="{D6898539-FF2B-42FD-AC45-3DD368FA6312}">
      <dgm:prSet phldrT="[文本]"/>
      <dgm:spPr/>
      <dgm:t>
        <a:bodyPr/>
        <a:lstStyle/>
        <a:p>
          <a:r>
            <a:rPr lang="en-US" altLang="zh-CN" dirty="0"/>
            <a:t>PARC</a:t>
          </a:r>
          <a:endParaRPr lang="zh-CN" altLang="en-US" dirty="0"/>
        </a:p>
      </dgm:t>
    </dgm:pt>
    <dgm:pt modelId="{C3799B7B-25E3-4CAD-9AAE-ABBB049EE8E0}" cxnId="{CB42D300-69C1-4840-839F-8739B7048330}" type="parTrans">
      <dgm:prSet/>
      <dgm:spPr/>
      <dgm:t>
        <a:bodyPr/>
        <a:lstStyle/>
        <a:p>
          <a:endParaRPr lang="zh-CN" altLang="en-US"/>
        </a:p>
      </dgm:t>
    </dgm:pt>
    <dgm:pt modelId="{95332B1C-FFCF-495C-AA5B-6184F38263D5}" cxnId="{CB42D300-69C1-4840-839F-8739B7048330}" type="sibTrans">
      <dgm:prSet/>
      <dgm:spPr/>
      <dgm:t>
        <a:bodyPr/>
        <a:lstStyle/>
        <a:p>
          <a:endParaRPr lang="zh-CN" altLang="en-US"/>
        </a:p>
      </dgm:t>
    </dgm:pt>
    <dgm:pt modelId="{C6244CAB-BBAB-4474-B994-ACEF750DD0B4}">
      <dgm:prSet phldrT="[文本]"/>
      <dgm:spPr/>
      <dgm:t>
        <a:bodyPr/>
        <a:lstStyle/>
        <a:p>
          <a:r>
            <a:rPr lang="en-US" altLang="zh-CN" dirty="0"/>
            <a:t>Macintosh</a:t>
          </a:r>
          <a:endParaRPr lang="zh-CN" altLang="en-US" dirty="0"/>
        </a:p>
      </dgm:t>
    </dgm:pt>
    <dgm:pt modelId="{1A2B8FFA-37B5-4390-8F4A-36C3C15267AC}" cxnId="{5BE81175-BA53-4437-B2A5-33643C55BCE3}" type="parTrans">
      <dgm:prSet/>
      <dgm:spPr/>
      <dgm:t>
        <a:bodyPr/>
        <a:lstStyle/>
        <a:p>
          <a:endParaRPr lang="zh-CN" altLang="en-US"/>
        </a:p>
      </dgm:t>
    </dgm:pt>
    <dgm:pt modelId="{F3363A4B-B545-4E56-9234-A7D220D4685C}" cxnId="{5BE81175-BA53-4437-B2A5-33643C55BCE3}" type="sibTrans">
      <dgm:prSet/>
      <dgm:spPr/>
      <dgm:t>
        <a:bodyPr/>
        <a:lstStyle/>
        <a:p>
          <a:endParaRPr lang="zh-CN" altLang="en-US"/>
        </a:p>
      </dgm:t>
    </dgm:pt>
    <dgm:pt modelId="{5F19035D-C26C-4203-8F26-62AAFE7C595D}">
      <dgm:prSet phldrT="[文本]"/>
      <dgm:spPr/>
      <dgm:t>
        <a:bodyPr/>
        <a:lstStyle/>
        <a:p>
          <a:r>
            <a:rPr lang="en-US" altLang="zh-CN" dirty="0"/>
            <a:t>Steve Jobs</a:t>
          </a:r>
          <a:endParaRPr lang="zh-CN" altLang="en-US" dirty="0"/>
        </a:p>
      </dgm:t>
    </dgm:pt>
    <dgm:pt modelId="{5219A2E2-C988-4A1D-943A-5ECAD153E5E2}" cxnId="{4C12D98F-C37B-482C-9000-6B65409CC4A8}" type="parTrans">
      <dgm:prSet/>
      <dgm:spPr/>
      <dgm:t>
        <a:bodyPr/>
        <a:lstStyle/>
        <a:p>
          <a:endParaRPr lang="zh-CN" altLang="en-US"/>
        </a:p>
      </dgm:t>
    </dgm:pt>
    <dgm:pt modelId="{07583E6B-CB16-4E65-88C7-073E7F97AB30}" cxnId="{4C12D98F-C37B-482C-9000-6B65409CC4A8}" type="sibTrans">
      <dgm:prSet/>
      <dgm:spPr/>
      <dgm:t>
        <a:bodyPr/>
        <a:lstStyle/>
        <a:p>
          <a:endParaRPr lang="zh-CN" altLang="en-US"/>
        </a:p>
      </dgm:t>
    </dgm:pt>
    <dgm:pt modelId="{1AA2BA45-FD7A-4F5C-BD49-BA7C2B5CC6AB}">
      <dgm:prSet phldrT="[文本]"/>
      <dgm:spPr/>
      <dgm:t>
        <a:bodyPr/>
        <a:lstStyle/>
        <a:p>
          <a:r>
            <a:rPr lang="en-US" altLang="zh-CN" dirty="0"/>
            <a:t>Bill Gates</a:t>
          </a:r>
          <a:endParaRPr lang="zh-CN" altLang="en-US" dirty="0"/>
        </a:p>
      </dgm:t>
    </dgm:pt>
    <dgm:pt modelId="{2FC1F251-3247-41CB-B1A2-88C753572CC6}" cxnId="{58F3E532-A90B-4E48-B146-D6EDB35B0EE9}" type="parTrans">
      <dgm:prSet/>
      <dgm:spPr/>
      <dgm:t>
        <a:bodyPr/>
        <a:lstStyle/>
        <a:p>
          <a:endParaRPr lang="zh-CN" altLang="en-US"/>
        </a:p>
      </dgm:t>
    </dgm:pt>
    <dgm:pt modelId="{D5DDFBBE-90F9-4864-9DDA-FFB0557209B2}" cxnId="{58F3E532-A90B-4E48-B146-D6EDB35B0EE9}" type="sibTrans">
      <dgm:prSet/>
      <dgm:spPr/>
      <dgm:t>
        <a:bodyPr/>
        <a:lstStyle/>
        <a:p>
          <a:endParaRPr lang="zh-CN" altLang="en-US"/>
        </a:p>
      </dgm:t>
    </dgm:pt>
    <dgm:pt modelId="{8818E75C-2D6A-4E2E-801A-7E06192D1FBA}" type="pres">
      <dgm:prSet presAssocID="{D541CBBF-EC06-4FF7-92A2-AB9C0760A7CF}" presName="Name0" presStyleCnt="0">
        <dgm:presLayoutVars>
          <dgm:dir/>
        </dgm:presLayoutVars>
      </dgm:prSet>
      <dgm:spPr/>
    </dgm:pt>
    <dgm:pt modelId="{84DA4339-D921-4EAA-BFA5-320EC3233C42}" type="pres">
      <dgm:prSet presAssocID="{6B0B6412-255A-4C32-8CDB-4C1A8A6A8E4B}" presName="parComposite" presStyleCnt="0"/>
      <dgm:spPr/>
    </dgm:pt>
    <dgm:pt modelId="{CD318C6F-47D2-4E75-96D0-C8DD28CBF87F}" type="pres">
      <dgm:prSet presAssocID="{6B0B6412-255A-4C32-8CDB-4C1A8A6A8E4B}" presName="parBigCircle" presStyleLbl="node0" presStyleIdx="0" presStyleCnt="3"/>
      <dgm:spPr/>
    </dgm:pt>
    <dgm:pt modelId="{F21F90CB-58E1-4BE3-AE70-CF310A11D34C}" type="pres">
      <dgm:prSet presAssocID="{6B0B6412-255A-4C32-8CDB-4C1A8A6A8E4B}" presName="parTx" presStyleLbl="revTx" presStyleIdx="0" presStyleCnt="19"/>
      <dgm:spPr/>
    </dgm:pt>
    <dgm:pt modelId="{30C09466-DCE7-443F-88BA-1F9EF26CC62B}" type="pres">
      <dgm:prSet presAssocID="{6B0B6412-255A-4C32-8CDB-4C1A8A6A8E4B}" presName="bSpace" presStyleCnt="0"/>
      <dgm:spPr/>
    </dgm:pt>
    <dgm:pt modelId="{032921C2-5123-4363-8928-203DDFBF3E18}" type="pres">
      <dgm:prSet presAssocID="{6B0B6412-255A-4C32-8CDB-4C1A8A6A8E4B}" presName="parBackupNorm" presStyleCnt="0"/>
      <dgm:spPr/>
    </dgm:pt>
    <dgm:pt modelId="{DECDFD7B-6CE0-4DDB-9A8C-C01A024C4ADF}" type="pres">
      <dgm:prSet presAssocID="{91388955-9EFB-4895-9CFA-407BF08415F8}" presName="parSpace" presStyleCnt="0"/>
      <dgm:spPr/>
    </dgm:pt>
    <dgm:pt modelId="{888BE1BF-EDFC-4707-B424-F3B2175B1058}" type="pres">
      <dgm:prSet presAssocID="{45F918D4-404E-4F13-9F15-7B8F8A796784}" presName="desBackupLeftNorm" presStyleCnt="0"/>
      <dgm:spPr/>
    </dgm:pt>
    <dgm:pt modelId="{2F313DFF-3679-4252-80C3-61BFFA072BD7}" type="pres">
      <dgm:prSet presAssocID="{45F918D4-404E-4F13-9F15-7B8F8A796784}" presName="desComposite" presStyleCnt="0"/>
      <dgm:spPr/>
    </dgm:pt>
    <dgm:pt modelId="{9520C3AF-E017-4D24-A7B1-C1916AF6D4A8}" type="pres">
      <dgm:prSet presAssocID="{45F918D4-404E-4F13-9F15-7B8F8A796784}" presName="desCircle" presStyleLbl="node1" presStyleIdx="0" presStyleCnt="8"/>
      <dgm:spPr/>
    </dgm:pt>
    <dgm:pt modelId="{0D5BAE34-F279-4112-AB14-0FBB02116D5D}" type="pres">
      <dgm:prSet presAssocID="{45F918D4-404E-4F13-9F15-7B8F8A796784}" presName="chTx" presStyleLbl="revTx" presStyleIdx="1" presStyleCnt="19"/>
      <dgm:spPr/>
    </dgm:pt>
    <dgm:pt modelId="{8F54D888-EB51-4AEE-836B-013CFEE0A7F5}" type="pres">
      <dgm:prSet presAssocID="{45F918D4-404E-4F13-9F15-7B8F8A796784}" presName="desTx" presStyleLbl="revTx" presStyleIdx="2" presStyleCnt="19">
        <dgm:presLayoutVars>
          <dgm:bulletEnabled val="1"/>
        </dgm:presLayoutVars>
      </dgm:prSet>
      <dgm:spPr/>
    </dgm:pt>
    <dgm:pt modelId="{8DD3927F-F7B7-49B0-8488-48C7972DB25B}" type="pres">
      <dgm:prSet presAssocID="{45F918D4-404E-4F13-9F15-7B8F8A796784}" presName="desBackupRightNorm" presStyleCnt="0"/>
      <dgm:spPr/>
    </dgm:pt>
    <dgm:pt modelId="{6B0EA52B-CE65-4D67-8127-5C7A7963AB08}" type="pres">
      <dgm:prSet presAssocID="{FD48E35A-928D-494A-B5B4-1382C72A88A0}" presName="desSpace" presStyleCnt="0"/>
      <dgm:spPr/>
    </dgm:pt>
    <dgm:pt modelId="{9ED44B13-33ED-4E26-AA51-3AD2E01170CA}" type="pres">
      <dgm:prSet presAssocID="{8B3D465D-816A-46B6-B199-B2C0575A349A}" presName="desBackupLeftNorm" presStyleCnt="0"/>
      <dgm:spPr/>
    </dgm:pt>
    <dgm:pt modelId="{FA52256D-659E-48EF-9DFF-2A7EC2220ABD}" type="pres">
      <dgm:prSet presAssocID="{8B3D465D-816A-46B6-B199-B2C0575A349A}" presName="desComposite" presStyleCnt="0"/>
      <dgm:spPr/>
    </dgm:pt>
    <dgm:pt modelId="{7A0988C7-BD5F-4B55-A9FC-F35F7014E821}" type="pres">
      <dgm:prSet presAssocID="{8B3D465D-816A-46B6-B199-B2C0575A349A}" presName="desCircle" presStyleLbl="node1" presStyleIdx="1" presStyleCnt="8"/>
      <dgm:spPr/>
    </dgm:pt>
    <dgm:pt modelId="{DEF233B7-CC87-4D69-AE44-80D8C37585D1}" type="pres">
      <dgm:prSet presAssocID="{8B3D465D-816A-46B6-B199-B2C0575A349A}" presName="chTx" presStyleLbl="revTx" presStyleIdx="3" presStyleCnt="19"/>
      <dgm:spPr/>
    </dgm:pt>
    <dgm:pt modelId="{32A6E77B-0FA5-457E-94E4-499F5C10F1F8}" type="pres">
      <dgm:prSet presAssocID="{8B3D465D-816A-46B6-B199-B2C0575A349A}" presName="desTx" presStyleLbl="revTx" presStyleIdx="4" presStyleCnt="19">
        <dgm:presLayoutVars>
          <dgm:bulletEnabled val="1"/>
        </dgm:presLayoutVars>
      </dgm:prSet>
      <dgm:spPr/>
    </dgm:pt>
    <dgm:pt modelId="{59966879-88B2-42ED-8FF0-FB4972E9E002}" type="pres">
      <dgm:prSet presAssocID="{8B3D465D-816A-46B6-B199-B2C0575A349A}" presName="desBackupRightNorm" presStyleCnt="0"/>
      <dgm:spPr/>
    </dgm:pt>
    <dgm:pt modelId="{85B65FFA-8025-4778-A2E0-BE7FA76FDD10}" type="pres">
      <dgm:prSet presAssocID="{093108DD-2163-41E7-AE80-71C2A7A917E0}" presName="desSpace" presStyleCnt="0"/>
      <dgm:spPr/>
    </dgm:pt>
    <dgm:pt modelId="{6B0C3B95-D776-464E-8FAF-FDB67035D511}" type="pres">
      <dgm:prSet presAssocID="{DF7C5D2D-9C5D-49D6-A9E4-E143A698E0BA}" presName="parComposite" presStyleCnt="0"/>
      <dgm:spPr/>
    </dgm:pt>
    <dgm:pt modelId="{3390710A-75BD-4E39-AB43-BE69D9A18FC8}" type="pres">
      <dgm:prSet presAssocID="{DF7C5D2D-9C5D-49D6-A9E4-E143A698E0BA}" presName="parBigCircle" presStyleLbl="node0" presStyleIdx="1" presStyleCnt="3"/>
      <dgm:spPr/>
    </dgm:pt>
    <dgm:pt modelId="{5CE65BE8-C841-4162-99C9-C8C987547E25}" type="pres">
      <dgm:prSet presAssocID="{DF7C5D2D-9C5D-49D6-A9E4-E143A698E0BA}" presName="parTx" presStyleLbl="revTx" presStyleIdx="5" presStyleCnt="19"/>
      <dgm:spPr/>
    </dgm:pt>
    <dgm:pt modelId="{B0CC8793-A2B4-43AE-83E0-D2A50F37174E}" type="pres">
      <dgm:prSet presAssocID="{DF7C5D2D-9C5D-49D6-A9E4-E143A698E0BA}" presName="bSpace" presStyleCnt="0"/>
      <dgm:spPr/>
    </dgm:pt>
    <dgm:pt modelId="{1941B7B4-CDF9-4434-A85D-AE5CE8B100F4}" type="pres">
      <dgm:prSet presAssocID="{DF7C5D2D-9C5D-49D6-A9E4-E143A698E0BA}" presName="parBackupNorm" presStyleCnt="0"/>
      <dgm:spPr/>
    </dgm:pt>
    <dgm:pt modelId="{B3FC18F9-B638-4232-AB41-1F94E30A6BB9}" type="pres">
      <dgm:prSet presAssocID="{B32AFA85-E424-46ED-9889-3633248FB408}" presName="parSpace" presStyleCnt="0"/>
      <dgm:spPr/>
    </dgm:pt>
    <dgm:pt modelId="{84B780FC-C6AA-43C5-80BC-8A2185F6EBB4}" type="pres">
      <dgm:prSet presAssocID="{9C895359-300B-4696-8555-7AD1EDE14FDC}" presName="desBackupLeftNorm" presStyleCnt="0"/>
      <dgm:spPr/>
    </dgm:pt>
    <dgm:pt modelId="{CD35C89B-7F87-4974-B8AD-F7E0D797BD48}" type="pres">
      <dgm:prSet presAssocID="{9C895359-300B-4696-8555-7AD1EDE14FDC}" presName="desComposite" presStyleCnt="0"/>
      <dgm:spPr/>
    </dgm:pt>
    <dgm:pt modelId="{F2FAAE83-BBFE-4AEF-B277-A1EF7EF0857A}" type="pres">
      <dgm:prSet presAssocID="{9C895359-300B-4696-8555-7AD1EDE14FDC}" presName="desCircle" presStyleLbl="node1" presStyleIdx="2" presStyleCnt="8"/>
      <dgm:spPr/>
    </dgm:pt>
    <dgm:pt modelId="{17A90A47-BF0B-4100-B919-152D52C3AAC3}" type="pres">
      <dgm:prSet presAssocID="{9C895359-300B-4696-8555-7AD1EDE14FDC}" presName="chTx" presStyleLbl="revTx" presStyleIdx="6" presStyleCnt="19"/>
      <dgm:spPr/>
    </dgm:pt>
    <dgm:pt modelId="{4CA77882-5225-4FC0-BD1B-7D656190A3F1}" type="pres">
      <dgm:prSet presAssocID="{9C895359-300B-4696-8555-7AD1EDE14FDC}" presName="desTx" presStyleLbl="revTx" presStyleIdx="7" presStyleCnt="19">
        <dgm:presLayoutVars>
          <dgm:bulletEnabled val="1"/>
        </dgm:presLayoutVars>
      </dgm:prSet>
      <dgm:spPr/>
    </dgm:pt>
    <dgm:pt modelId="{46B1CE4E-C09E-4F53-AE2C-E5CC7A16437F}" type="pres">
      <dgm:prSet presAssocID="{9C895359-300B-4696-8555-7AD1EDE14FDC}" presName="desBackupRightNorm" presStyleCnt="0"/>
      <dgm:spPr/>
    </dgm:pt>
    <dgm:pt modelId="{223877B8-1D0C-473E-9BEB-E32BE0F01B12}" type="pres">
      <dgm:prSet presAssocID="{8123BDCB-81B4-4520-A3AD-39C47BDFC69E}" presName="desSpace" presStyleCnt="0"/>
      <dgm:spPr/>
    </dgm:pt>
    <dgm:pt modelId="{83C3361E-0EF5-4B1A-BEFB-480F4E1BC617}" type="pres">
      <dgm:prSet presAssocID="{E284095C-6160-4D0A-B803-4E291B490BF9}" presName="desBackupLeftNorm" presStyleCnt="0"/>
      <dgm:spPr/>
    </dgm:pt>
    <dgm:pt modelId="{A8F6FB04-A8F0-4A53-9323-711120FC0AAE}" type="pres">
      <dgm:prSet presAssocID="{E284095C-6160-4D0A-B803-4E291B490BF9}" presName="desComposite" presStyleCnt="0"/>
      <dgm:spPr/>
    </dgm:pt>
    <dgm:pt modelId="{EEB9B2FF-D99D-4AC6-AF2A-B2287A446C50}" type="pres">
      <dgm:prSet presAssocID="{E284095C-6160-4D0A-B803-4E291B490BF9}" presName="desCircle" presStyleLbl="node1" presStyleIdx="3" presStyleCnt="8"/>
      <dgm:spPr/>
    </dgm:pt>
    <dgm:pt modelId="{40F0A6F5-B4CC-4A06-918B-9FA5F9D8053A}" type="pres">
      <dgm:prSet presAssocID="{E284095C-6160-4D0A-B803-4E291B490BF9}" presName="chTx" presStyleLbl="revTx" presStyleIdx="8" presStyleCnt="19"/>
      <dgm:spPr/>
    </dgm:pt>
    <dgm:pt modelId="{4D8A1742-02BE-4073-810B-E69EBB58613E}" type="pres">
      <dgm:prSet presAssocID="{E284095C-6160-4D0A-B803-4E291B490BF9}" presName="desTx" presStyleLbl="revTx" presStyleIdx="9" presStyleCnt="19">
        <dgm:presLayoutVars>
          <dgm:bulletEnabled val="1"/>
        </dgm:presLayoutVars>
      </dgm:prSet>
      <dgm:spPr/>
    </dgm:pt>
    <dgm:pt modelId="{78F26960-E38D-47BD-B072-279BEC5485A6}" type="pres">
      <dgm:prSet presAssocID="{E284095C-6160-4D0A-B803-4E291B490BF9}" presName="desBackupRightNorm" presStyleCnt="0"/>
      <dgm:spPr/>
    </dgm:pt>
    <dgm:pt modelId="{13A9EE53-AA85-4968-BF41-5FEBACFA7A5D}" type="pres">
      <dgm:prSet presAssocID="{686AED52-D210-4D8C-8915-97DCDBC3CBFC}" presName="desSpace" presStyleCnt="0"/>
      <dgm:spPr/>
    </dgm:pt>
    <dgm:pt modelId="{219C8708-6A4B-438E-8F29-C2DB04775E10}" type="pres">
      <dgm:prSet presAssocID="{1AA2BA45-FD7A-4F5C-BD49-BA7C2B5CC6AB}" presName="desBackupLeftNorm" presStyleCnt="0"/>
      <dgm:spPr/>
    </dgm:pt>
    <dgm:pt modelId="{E43D56F2-FBB7-4FAD-B735-A80137087C2E}" type="pres">
      <dgm:prSet presAssocID="{1AA2BA45-FD7A-4F5C-BD49-BA7C2B5CC6AB}" presName="desComposite" presStyleCnt="0"/>
      <dgm:spPr/>
    </dgm:pt>
    <dgm:pt modelId="{AB9C7CB7-8B5F-49C1-A56A-637ED1D5851E}" type="pres">
      <dgm:prSet presAssocID="{1AA2BA45-FD7A-4F5C-BD49-BA7C2B5CC6AB}" presName="desCircle" presStyleLbl="node1" presStyleIdx="4" presStyleCnt="8"/>
      <dgm:spPr/>
    </dgm:pt>
    <dgm:pt modelId="{964E0F92-55A0-4E4F-99B8-FE6776002908}" type="pres">
      <dgm:prSet presAssocID="{1AA2BA45-FD7A-4F5C-BD49-BA7C2B5CC6AB}" presName="chTx" presStyleLbl="revTx" presStyleIdx="10" presStyleCnt="19"/>
      <dgm:spPr/>
    </dgm:pt>
    <dgm:pt modelId="{F5A87DA8-0129-469F-8A6D-FC03948CB984}" type="pres">
      <dgm:prSet presAssocID="{1AA2BA45-FD7A-4F5C-BD49-BA7C2B5CC6AB}" presName="desTx" presStyleLbl="revTx" presStyleIdx="11" presStyleCnt="19">
        <dgm:presLayoutVars>
          <dgm:bulletEnabled val="1"/>
        </dgm:presLayoutVars>
      </dgm:prSet>
      <dgm:spPr/>
    </dgm:pt>
    <dgm:pt modelId="{442939F3-963C-4FDC-89B1-FFFD4516D003}" type="pres">
      <dgm:prSet presAssocID="{1AA2BA45-FD7A-4F5C-BD49-BA7C2B5CC6AB}" presName="desBackupRightNorm" presStyleCnt="0"/>
      <dgm:spPr/>
    </dgm:pt>
    <dgm:pt modelId="{7654C54E-A2F4-4A41-9650-0D7C8A4A1049}" type="pres">
      <dgm:prSet presAssocID="{D5DDFBBE-90F9-4864-9DDA-FFB0557209B2}" presName="desSpace" presStyleCnt="0"/>
      <dgm:spPr/>
    </dgm:pt>
    <dgm:pt modelId="{6DC9F5E5-FCF6-4ED4-AE02-C047BBB31FC0}" type="pres">
      <dgm:prSet presAssocID="{CC2758C1-D837-41EB-B763-8A59B2489929}" presName="parComposite" presStyleCnt="0"/>
      <dgm:spPr/>
    </dgm:pt>
    <dgm:pt modelId="{8F6EE15E-BC0F-4459-9027-CD04DBEA78EE}" type="pres">
      <dgm:prSet presAssocID="{CC2758C1-D837-41EB-B763-8A59B2489929}" presName="parBigCircle" presStyleLbl="node0" presStyleIdx="2" presStyleCnt="3"/>
      <dgm:spPr/>
    </dgm:pt>
    <dgm:pt modelId="{2D8B88C5-E85E-4D58-9068-AF51D26634E4}" type="pres">
      <dgm:prSet presAssocID="{CC2758C1-D837-41EB-B763-8A59B2489929}" presName="parTx" presStyleLbl="revTx" presStyleIdx="12" presStyleCnt="19"/>
      <dgm:spPr/>
    </dgm:pt>
    <dgm:pt modelId="{3F3BBE05-EB2D-41BC-9A1D-44C044BC777D}" type="pres">
      <dgm:prSet presAssocID="{CC2758C1-D837-41EB-B763-8A59B2489929}" presName="bSpace" presStyleCnt="0"/>
      <dgm:spPr/>
    </dgm:pt>
    <dgm:pt modelId="{78547D67-6DE5-453C-8B3D-D6182FF29513}" type="pres">
      <dgm:prSet presAssocID="{CC2758C1-D837-41EB-B763-8A59B2489929}" presName="parBackupNorm" presStyleCnt="0"/>
      <dgm:spPr/>
    </dgm:pt>
    <dgm:pt modelId="{99B9592F-D314-438F-B010-B3630F4C4141}" type="pres">
      <dgm:prSet presAssocID="{A21B8E2F-9EC6-40D9-AD2B-48C7A14EC6BB}" presName="parSpace" presStyleCnt="0"/>
      <dgm:spPr/>
    </dgm:pt>
    <dgm:pt modelId="{541CF2EF-4AC1-42BE-AFE5-698EEAF6E607}" type="pres">
      <dgm:prSet presAssocID="{D6898539-FF2B-42FD-AC45-3DD368FA6312}" presName="desBackupLeftNorm" presStyleCnt="0"/>
      <dgm:spPr/>
    </dgm:pt>
    <dgm:pt modelId="{17EB5714-F82D-4112-A238-742AA7F48DE1}" type="pres">
      <dgm:prSet presAssocID="{D6898539-FF2B-42FD-AC45-3DD368FA6312}" presName="desComposite" presStyleCnt="0"/>
      <dgm:spPr/>
    </dgm:pt>
    <dgm:pt modelId="{B5E47C1D-8D5D-4E87-9AB4-2AEC7448C855}" type="pres">
      <dgm:prSet presAssocID="{D6898539-FF2B-42FD-AC45-3DD368FA6312}" presName="desCircle" presStyleLbl="node1" presStyleIdx="5" presStyleCnt="8"/>
      <dgm:spPr/>
    </dgm:pt>
    <dgm:pt modelId="{7E4429FF-6A67-4189-8792-B91B93936C85}" type="pres">
      <dgm:prSet presAssocID="{D6898539-FF2B-42FD-AC45-3DD368FA6312}" presName="chTx" presStyleLbl="revTx" presStyleIdx="13" presStyleCnt="19"/>
      <dgm:spPr/>
    </dgm:pt>
    <dgm:pt modelId="{087431AE-4A7F-4958-8519-EF46D90A996E}" type="pres">
      <dgm:prSet presAssocID="{D6898539-FF2B-42FD-AC45-3DD368FA6312}" presName="desTx" presStyleLbl="revTx" presStyleIdx="14" presStyleCnt="19">
        <dgm:presLayoutVars>
          <dgm:bulletEnabled val="1"/>
        </dgm:presLayoutVars>
      </dgm:prSet>
      <dgm:spPr/>
    </dgm:pt>
    <dgm:pt modelId="{AEEE89BE-B285-48BC-BEEF-B0078D66136B}" type="pres">
      <dgm:prSet presAssocID="{D6898539-FF2B-42FD-AC45-3DD368FA6312}" presName="desBackupRightNorm" presStyleCnt="0"/>
      <dgm:spPr/>
    </dgm:pt>
    <dgm:pt modelId="{A7C54EE3-762D-4C19-B711-69EE985BC77A}" type="pres">
      <dgm:prSet presAssocID="{95332B1C-FFCF-495C-AA5B-6184F38263D5}" presName="desSpace" presStyleCnt="0"/>
      <dgm:spPr/>
    </dgm:pt>
    <dgm:pt modelId="{316F791D-2A02-4DDD-8915-366C4D45B001}" type="pres">
      <dgm:prSet presAssocID="{C6244CAB-BBAB-4474-B994-ACEF750DD0B4}" presName="desBackupLeftNorm" presStyleCnt="0"/>
      <dgm:spPr/>
    </dgm:pt>
    <dgm:pt modelId="{20EA560F-0B7B-49CD-858C-5F08D29556AA}" type="pres">
      <dgm:prSet presAssocID="{C6244CAB-BBAB-4474-B994-ACEF750DD0B4}" presName="desComposite" presStyleCnt="0"/>
      <dgm:spPr/>
    </dgm:pt>
    <dgm:pt modelId="{C2B47946-361A-4F7D-AAB1-BF1A04DDB782}" type="pres">
      <dgm:prSet presAssocID="{C6244CAB-BBAB-4474-B994-ACEF750DD0B4}" presName="desCircle" presStyleLbl="node1" presStyleIdx="6" presStyleCnt="8"/>
      <dgm:spPr/>
    </dgm:pt>
    <dgm:pt modelId="{C3ABD404-3D01-4FF1-B9F5-2564B9C87D08}" type="pres">
      <dgm:prSet presAssocID="{C6244CAB-BBAB-4474-B994-ACEF750DD0B4}" presName="chTx" presStyleLbl="revTx" presStyleIdx="15" presStyleCnt="19"/>
      <dgm:spPr/>
    </dgm:pt>
    <dgm:pt modelId="{079CCFE7-179A-47DA-8FFD-A5385C7EB2C6}" type="pres">
      <dgm:prSet presAssocID="{C6244CAB-BBAB-4474-B994-ACEF750DD0B4}" presName="desTx" presStyleLbl="revTx" presStyleIdx="16" presStyleCnt="19">
        <dgm:presLayoutVars>
          <dgm:bulletEnabled val="1"/>
        </dgm:presLayoutVars>
      </dgm:prSet>
      <dgm:spPr/>
    </dgm:pt>
    <dgm:pt modelId="{50BC58B2-AC96-48D4-AA86-3404DDE6A5E2}" type="pres">
      <dgm:prSet presAssocID="{C6244CAB-BBAB-4474-B994-ACEF750DD0B4}" presName="desBackupRightNorm" presStyleCnt="0"/>
      <dgm:spPr/>
    </dgm:pt>
    <dgm:pt modelId="{3BCEB627-F3E9-422B-8F7C-817A29B5B9E6}" type="pres">
      <dgm:prSet presAssocID="{F3363A4B-B545-4E56-9234-A7D220D4685C}" presName="desSpace" presStyleCnt="0"/>
      <dgm:spPr/>
    </dgm:pt>
    <dgm:pt modelId="{2143F500-5F81-4AE8-BC0E-A382BA13F9B2}" type="pres">
      <dgm:prSet presAssocID="{5F19035D-C26C-4203-8F26-62AAFE7C595D}" presName="desBackupLeftNorm" presStyleCnt="0"/>
      <dgm:spPr/>
    </dgm:pt>
    <dgm:pt modelId="{3B71EF8A-45D9-4372-BBA0-33D53FD17249}" type="pres">
      <dgm:prSet presAssocID="{5F19035D-C26C-4203-8F26-62AAFE7C595D}" presName="desComposite" presStyleCnt="0"/>
      <dgm:spPr/>
    </dgm:pt>
    <dgm:pt modelId="{4B554059-05A4-425D-84F7-068AEDE91D4E}" type="pres">
      <dgm:prSet presAssocID="{5F19035D-C26C-4203-8F26-62AAFE7C595D}" presName="desCircle" presStyleLbl="node1" presStyleIdx="7" presStyleCnt="8"/>
      <dgm:spPr/>
    </dgm:pt>
    <dgm:pt modelId="{68FC81CE-0EF0-4CCA-8803-65FF5381A85C}" type="pres">
      <dgm:prSet presAssocID="{5F19035D-C26C-4203-8F26-62AAFE7C595D}" presName="chTx" presStyleLbl="revTx" presStyleIdx="17" presStyleCnt="19"/>
      <dgm:spPr/>
    </dgm:pt>
    <dgm:pt modelId="{2D3F25FE-789B-44BE-AC67-2267BD88FE13}" type="pres">
      <dgm:prSet presAssocID="{5F19035D-C26C-4203-8F26-62AAFE7C595D}" presName="desTx" presStyleLbl="revTx" presStyleIdx="18" presStyleCnt="19">
        <dgm:presLayoutVars>
          <dgm:bulletEnabled val="1"/>
        </dgm:presLayoutVars>
      </dgm:prSet>
      <dgm:spPr/>
    </dgm:pt>
    <dgm:pt modelId="{129D8B2C-25F7-4290-B7C5-47273F790EDC}" type="pres">
      <dgm:prSet presAssocID="{5F19035D-C26C-4203-8F26-62AAFE7C595D}" presName="desBackupRightNorm" presStyleCnt="0"/>
      <dgm:spPr/>
    </dgm:pt>
    <dgm:pt modelId="{76ABCF08-5028-4710-8463-D7DF8AC8A27F}" type="pres">
      <dgm:prSet presAssocID="{07583E6B-CB16-4E65-88C7-073E7F97AB30}" presName="desSpace" presStyleCnt="0"/>
      <dgm:spPr/>
    </dgm:pt>
  </dgm:ptLst>
  <dgm:cxnLst>
    <dgm:cxn modelId="{CB42D300-69C1-4840-839F-8739B7048330}" srcId="{CC2758C1-D837-41EB-B763-8A59B2489929}" destId="{D6898539-FF2B-42FD-AC45-3DD368FA6312}" srcOrd="0" destOrd="0" parTransId="{C3799B7B-25E3-4CAD-9AAE-ABBB049EE8E0}" sibTransId="{95332B1C-FFCF-495C-AA5B-6184F38263D5}"/>
    <dgm:cxn modelId="{92634C20-704E-4915-8AA7-8858C49BF532}" type="presOf" srcId="{8B3D465D-816A-46B6-B199-B2C0575A349A}" destId="{DEF233B7-CC87-4D69-AE44-80D8C37585D1}" srcOrd="0" destOrd="0" presId="urn:microsoft.com/office/officeart/2008/layout/CircleAccentTimeline"/>
    <dgm:cxn modelId="{58F3E532-A90B-4E48-B146-D6EDB35B0EE9}" srcId="{DF7C5D2D-9C5D-49D6-A9E4-E143A698E0BA}" destId="{1AA2BA45-FD7A-4F5C-BD49-BA7C2B5CC6AB}" srcOrd="2" destOrd="0" parTransId="{2FC1F251-3247-41CB-B1A2-88C753572CC6}" sibTransId="{D5DDFBBE-90F9-4864-9DDA-FFB0557209B2}"/>
    <dgm:cxn modelId="{4E983538-7D6D-441B-94E3-35BA593D0E55}" type="presOf" srcId="{D6898539-FF2B-42FD-AC45-3DD368FA6312}" destId="{7E4429FF-6A67-4189-8792-B91B93936C85}" srcOrd="0" destOrd="0" presId="urn:microsoft.com/office/officeart/2008/layout/CircleAccentTimeline"/>
    <dgm:cxn modelId="{0F033160-45BE-49E9-BCBA-12CE9053A2CD}" type="presOf" srcId="{45F918D4-404E-4F13-9F15-7B8F8A796784}" destId="{0D5BAE34-F279-4112-AB14-0FBB02116D5D}" srcOrd="0" destOrd="0" presId="urn:microsoft.com/office/officeart/2008/layout/CircleAccentTimeline"/>
    <dgm:cxn modelId="{09EB4D42-E37E-4823-A6FB-F88202A3A8C2}" srcId="{6B0B6412-255A-4C32-8CDB-4C1A8A6A8E4B}" destId="{45F918D4-404E-4F13-9F15-7B8F8A796784}" srcOrd="0" destOrd="0" parTransId="{0C55DB2B-62F9-4903-B8B6-7ADB6E02242B}" sibTransId="{FD48E35A-928D-494A-B5B4-1382C72A88A0}"/>
    <dgm:cxn modelId="{10AB0B65-810A-441F-B17C-0E9755F32F20}" type="presOf" srcId="{6B0B6412-255A-4C32-8CDB-4C1A8A6A8E4B}" destId="{F21F90CB-58E1-4BE3-AE70-CF310A11D34C}" srcOrd="0" destOrd="0" presId="urn:microsoft.com/office/officeart/2008/layout/CircleAccentTimeline"/>
    <dgm:cxn modelId="{C3A8356C-838C-4714-B7F0-CC91D2033BD8}" srcId="{D541CBBF-EC06-4FF7-92A2-AB9C0760A7CF}" destId="{6B0B6412-255A-4C32-8CDB-4C1A8A6A8E4B}" srcOrd="0" destOrd="0" parTransId="{5B96D528-DCA6-4E8C-93E6-63EC3F2F4D01}" sibTransId="{91388955-9EFB-4895-9CFA-407BF08415F8}"/>
    <dgm:cxn modelId="{87408C6F-16C0-4EAE-84C3-B5C0390F2FFA}" srcId="{D541CBBF-EC06-4FF7-92A2-AB9C0760A7CF}" destId="{CC2758C1-D837-41EB-B763-8A59B2489929}" srcOrd="2" destOrd="0" parTransId="{C3633FD7-64E4-4D70-96C5-769D9CAAD163}" sibTransId="{A21B8E2F-9EC6-40D9-AD2B-48C7A14EC6BB}"/>
    <dgm:cxn modelId="{1DD75854-F3D3-4470-9B99-71438A2D34C4}" type="presOf" srcId="{C6244CAB-BBAB-4474-B994-ACEF750DD0B4}" destId="{C3ABD404-3D01-4FF1-B9F5-2564B9C87D08}" srcOrd="0" destOrd="0" presId="urn:microsoft.com/office/officeart/2008/layout/CircleAccentTimeline"/>
    <dgm:cxn modelId="{5BE81175-BA53-4437-B2A5-33643C55BCE3}" srcId="{CC2758C1-D837-41EB-B763-8A59B2489929}" destId="{C6244CAB-BBAB-4474-B994-ACEF750DD0B4}" srcOrd="1" destOrd="0" parTransId="{1A2B8FFA-37B5-4390-8F4A-36C3C15267AC}" sibTransId="{F3363A4B-B545-4E56-9234-A7D220D4685C}"/>
    <dgm:cxn modelId="{E7279C5A-828F-40E0-98CA-6D8A74CA1E61}" type="presOf" srcId="{E284095C-6160-4D0A-B803-4E291B490BF9}" destId="{40F0A6F5-B4CC-4A06-918B-9FA5F9D8053A}" srcOrd="0" destOrd="0" presId="urn:microsoft.com/office/officeart/2008/layout/CircleAccentTimeline"/>
    <dgm:cxn modelId="{B102507D-49D3-40F9-8349-986AFA636C1D}" srcId="{D541CBBF-EC06-4FF7-92A2-AB9C0760A7CF}" destId="{DF7C5D2D-9C5D-49D6-A9E4-E143A698E0BA}" srcOrd="1" destOrd="0" parTransId="{B1458390-5DE9-4FB7-8101-744CCFDEEBE4}" sibTransId="{B32AFA85-E424-46ED-9889-3633248FB408}"/>
    <dgm:cxn modelId="{708DC182-F3D3-4CD3-ADC6-2C8B5364C37A}" srcId="{DF7C5D2D-9C5D-49D6-A9E4-E143A698E0BA}" destId="{9C895359-300B-4696-8555-7AD1EDE14FDC}" srcOrd="0" destOrd="0" parTransId="{CC5721AF-36BB-4B81-91BE-DC9D9B0C1A2A}" sibTransId="{8123BDCB-81B4-4520-A3AD-39C47BDFC69E}"/>
    <dgm:cxn modelId="{4C12D98F-C37B-482C-9000-6B65409CC4A8}" srcId="{CC2758C1-D837-41EB-B763-8A59B2489929}" destId="{5F19035D-C26C-4203-8F26-62AAFE7C595D}" srcOrd="2" destOrd="0" parTransId="{5219A2E2-C988-4A1D-943A-5ECAD153E5E2}" sibTransId="{07583E6B-CB16-4E65-88C7-073E7F97AB30}"/>
    <dgm:cxn modelId="{57D38893-CE86-4E83-B4F0-1DC2F3E6ACC6}" type="presOf" srcId="{9C895359-300B-4696-8555-7AD1EDE14FDC}" destId="{17A90A47-BF0B-4100-B919-152D52C3AAC3}" srcOrd="0" destOrd="0" presId="urn:microsoft.com/office/officeart/2008/layout/CircleAccentTimeline"/>
    <dgm:cxn modelId="{9CB3B2A1-00CA-4999-ACA2-CFD13B7602F8}" type="presOf" srcId="{DF7C5D2D-9C5D-49D6-A9E4-E143A698E0BA}" destId="{5CE65BE8-C841-4162-99C9-C8C987547E25}" srcOrd="0" destOrd="0" presId="urn:microsoft.com/office/officeart/2008/layout/CircleAccentTimeline"/>
    <dgm:cxn modelId="{62731AA5-A951-44BF-8D4F-1AEFD0D9D13E}" srcId="{6B0B6412-255A-4C32-8CDB-4C1A8A6A8E4B}" destId="{8B3D465D-816A-46B6-B199-B2C0575A349A}" srcOrd="1" destOrd="0" parTransId="{B1CC6DA2-ED60-4251-812D-E96D2A106159}" sibTransId="{093108DD-2163-41E7-AE80-71C2A7A917E0}"/>
    <dgm:cxn modelId="{8E31B5EB-6AA7-48C5-8BE0-6B02D4594DE2}" srcId="{DF7C5D2D-9C5D-49D6-A9E4-E143A698E0BA}" destId="{E284095C-6160-4D0A-B803-4E291B490BF9}" srcOrd="1" destOrd="0" parTransId="{F9FD6FFD-F8B9-4C51-B0E5-384A645CD6BF}" sibTransId="{686AED52-D210-4D8C-8915-97DCDBC3CBFC}"/>
    <dgm:cxn modelId="{D26339EE-2538-46B9-9FBC-A94BC7D0164D}" type="presOf" srcId="{1AA2BA45-FD7A-4F5C-BD49-BA7C2B5CC6AB}" destId="{964E0F92-55A0-4E4F-99B8-FE6776002908}" srcOrd="0" destOrd="0" presId="urn:microsoft.com/office/officeart/2008/layout/CircleAccentTimeline"/>
    <dgm:cxn modelId="{95572AF1-F029-4E50-8DAA-19503471D391}" type="presOf" srcId="{CC2758C1-D837-41EB-B763-8A59B2489929}" destId="{2D8B88C5-E85E-4D58-9068-AF51D26634E4}" srcOrd="0" destOrd="0" presId="urn:microsoft.com/office/officeart/2008/layout/CircleAccentTimeline"/>
    <dgm:cxn modelId="{BC8EA1F3-1D97-4F30-BA73-3E4A7313F436}" type="presOf" srcId="{5F19035D-C26C-4203-8F26-62AAFE7C595D}" destId="{68FC81CE-0EF0-4CCA-8803-65FF5381A85C}" srcOrd="0" destOrd="0" presId="urn:microsoft.com/office/officeart/2008/layout/CircleAccentTimeline"/>
    <dgm:cxn modelId="{6ACCDCF6-3FB0-42A2-98A2-D0EC3611D2EB}" type="presOf" srcId="{D541CBBF-EC06-4FF7-92A2-AB9C0760A7CF}" destId="{8818E75C-2D6A-4E2E-801A-7E06192D1FBA}" srcOrd="0" destOrd="0" presId="urn:microsoft.com/office/officeart/2008/layout/CircleAccentTimeline"/>
    <dgm:cxn modelId="{2D5C0169-406C-4364-A22F-ED5B5DF4C6B2}" type="presParOf" srcId="{8818E75C-2D6A-4E2E-801A-7E06192D1FBA}" destId="{84DA4339-D921-4EAA-BFA5-320EC3233C42}" srcOrd="0" destOrd="0" presId="urn:microsoft.com/office/officeart/2008/layout/CircleAccentTimeline"/>
    <dgm:cxn modelId="{AA759FA2-FECE-461D-9B25-C7EC79E3572C}" type="presParOf" srcId="{84DA4339-D921-4EAA-BFA5-320EC3233C42}" destId="{CD318C6F-47D2-4E75-96D0-C8DD28CBF87F}" srcOrd="0" destOrd="0" presId="urn:microsoft.com/office/officeart/2008/layout/CircleAccentTimeline"/>
    <dgm:cxn modelId="{1343A59E-D538-48BF-A41B-530D1200E3A7}" type="presParOf" srcId="{84DA4339-D921-4EAA-BFA5-320EC3233C42}" destId="{F21F90CB-58E1-4BE3-AE70-CF310A11D34C}" srcOrd="1" destOrd="0" presId="urn:microsoft.com/office/officeart/2008/layout/CircleAccentTimeline"/>
    <dgm:cxn modelId="{BE94D59C-9E9E-4B45-A724-515EDF080137}" type="presParOf" srcId="{84DA4339-D921-4EAA-BFA5-320EC3233C42}" destId="{30C09466-DCE7-443F-88BA-1F9EF26CC62B}" srcOrd="2" destOrd="0" presId="urn:microsoft.com/office/officeart/2008/layout/CircleAccentTimeline"/>
    <dgm:cxn modelId="{E0F2945D-0124-48EF-8140-A3B4534BAB91}" type="presParOf" srcId="{8818E75C-2D6A-4E2E-801A-7E06192D1FBA}" destId="{032921C2-5123-4363-8928-203DDFBF3E18}" srcOrd="1" destOrd="0" presId="urn:microsoft.com/office/officeart/2008/layout/CircleAccentTimeline"/>
    <dgm:cxn modelId="{506AB31E-ECF9-4A18-92E3-61F911D43C83}" type="presParOf" srcId="{8818E75C-2D6A-4E2E-801A-7E06192D1FBA}" destId="{DECDFD7B-6CE0-4DDB-9A8C-C01A024C4ADF}" srcOrd="2" destOrd="0" presId="urn:microsoft.com/office/officeart/2008/layout/CircleAccentTimeline"/>
    <dgm:cxn modelId="{6973E1A5-F9A4-486E-90E5-B29571A7BEE9}" type="presParOf" srcId="{8818E75C-2D6A-4E2E-801A-7E06192D1FBA}" destId="{888BE1BF-EDFC-4707-B424-F3B2175B1058}" srcOrd="3" destOrd="0" presId="urn:microsoft.com/office/officeart/2008/layout/CircleAccentTimeline"/>
    <dgm:cxn modelId="{BD6A8380-1BEC-46A3-8481-C6BE8C520445}" type="presParOf" srcId="{8818E75C-2D6A-4E2E-801A-7E06192D1FBA}" destId="{2F313DFF-3679-4252-80C3-61BFFA072BD7}" srcOrd="4" destOrd="0" presId="urn:microsoft.com/office/officeart/2008/layout/CircleAccentTimeline"/>
    <dgm:cxn modelId="{66E8BB7F-FECF-4F9D-B2DC-B18A9FCCD03F}" type="presParOf" srcId="{2F313DFF-3679-4252-80C3-61BFFA072BD7}" destId="{9520C3AF-E017-4D24-A7B1-C1916AF6D4A8}" srcOrd="0" destOrd="0" presId="urn:microsoft.com/office/officeart/2008/layout/CircleAccentTimeline"/>
    <dgm:cxn modelId="{56424EEC-B16B-4BC1-A6DA-C9E47852C8AD}" type="presParOf" srcId="{2F313DFF-3679-4252-80C3-61BFFA072BD7}" destId="{0D5BAE34-F279-4112-AB14-0FBB02116D5D}" srcOrd="1" destOrd="0" presId="urn:microsoft.com/office/officeart/2008/layout/CircleAccentTimeline"/>
    <dgm:cxn modelId="{96DB2D84-730A-4E00-A500-D4F484BB515C}" type="presParOf" srcId="{2F313DFF-3679-4252-80C3-61BFFA072BD7}" destId="{8F54D888-EB51-4AEE-836B-013CFEE0A7F5}" srcOrd="2" destOrd="0" presId="urn:microsoft.com/office/officeart/2008/layout/CircleAccentTimeline"/>
    <dgm:cxn modelId="{7977B195-B20D-4CD8-855E-215E2EE5D47E}" type="presParOf" srcId="{8818E75C-2D6A-4E2E-801A-7E06192D1FBA}" destId="{8DD3927F-F7B7-49B0-8488-48C7972DB25B}" srcOrd="5" destOrd="0" presId="urn:microsoft.com/office/officeart/2008/layout/CircleAccentTimeline"/>
    <dgm:cxn modelId="{900BEDE3-BAB6-4E82-980F-137FC9DD670B}" type="presParOf" srcId="{8818E75C-2D6A-4E2E-801A-7E06192D1FBA}" destId="{6B0EA52B-CE65-4D67-8127-5C7A7963AB08}" srcOrd="6" destOrd="0" presId="urn:microsoft.com/office/officeart/2008/layout/CircleAccentTimeline"/>
    <dgm:cxn modelId="{BE4D20B3-22ED-4E79-81DE-5418880117E6}" type="presParOf" srcId="{8818E75C-2D6A-4E2E-801A-7E06192D1FBA}" destId="{9ED44B13-33ED-4E26-AA51-3AD2E01170CA}" srcOrd="7" destOrd="0" presId="urn:microsoft.com/office/officeart/2008/layout/CircleAccentTimeline"/>
    <dgm:cxn modelId="{5A091E92-954B-4A5B-9F61-E348CDA09583}" type="presParOf" srcId="{8818E75C-2D6A-4E2E-801A-7E06192D1FBA}" destId="{FA52256D-659E-48EF-9DFF-2A7EC2220ABD}" srcOrd="8" destOrd="0" presId="urn:microsoft.com/office/officeart/2008/layout/CircleAccentTimeline"/>
    <dgm:cxn modelId="{88D7D2D7-ABC8-45C0-A144-F894CD3E9360}" type="presParOf" srcId="{FA52256D-659E-48EF-9DFF-2A7EC2220ABD}" destId="{7A0988C7-BD5F-4B55-A9FC-F35F7014E821}" srcOrd="0" destOrd="0" presId="urn:microsoft.com/office/officeart/2008/layout/CircleAccentTimeline"/>
    <dgm:cxn modelId="{7C2C2F5D-00C6-49B3-8E60-9C2B422E69B0}" type="presParOf" srcId="{FA52256D-659E-48EF-9DFF-2A7EC2220ABD}" destId="{DEF233B7-CC87-4D69-AE44-80D8C37585D1}" srcOrd="1" destOrd="0" presId="urn:microsoft.com/office/officeart/2008/layout/CircleAccentTimeline"/>
    <dgm:cxn modelId="{04EA2759-D002-4164-B04A-8C924F5007F3}" type="presParOf" srcId="{FA52256D-659E-48EF-9DFF-2A7EC2220ABD}" destId="{32A6E77B-0FA5-457E-94E4-499F5C10F1F8}" srcOrd="2" destOrd="0" presId="urn:microsoft.com/office/officeart/2008/layout/CircleAccentTimeline"/>
    <dgm:cxn modelId="{845202E6-F74C-475D-9EC0-E9AF811FF634}" type="presParOf" srcId="{8818E75C-2D6A-4E2E-801A-7E06192D1FBA}" destId="{59966879-88B2-42ED-8FF0-FB4972E9E002}" srcOrd="9" destOrd="0" presId="urn:microsoft.com/office/officeart/2008/layout/CircleAccentTimeline"/>
    <dgm:cxn modelId="{0E70ABE5-298C-4A39-84B4-4E1C2EDB9AD8}" type="presParOf" srcId="{8818E75C-2D6A-4E2E-801A-7E06192D1FBA}" destId="{85B65FFA-8025-4778-A2E0-BE7FA76FDD10}" srcOrd="10" destOrd="0" presId="urn:microsoft.com/office/officeart/2008/layout/CircleAccentTimeline"/>
    <dgm:cxn modelId="{8993D15E-E51D-42A8-AC62-58EF48E31F98}" type="presParOf" srcId="{8818E75C-2D6A-4E2E-801A-7E06192D1FBA}" destId="{6B0C3B95-D776-464E-8FAF-FDB67035D511}" srcOrd="11" destOrd="0" presId="urn:microsoft.com/office/officeart/2008/layout/CircleAccentTimeline"/>
    <dgm:cxn modelId="{39FAA574-025B-4827-8985-297D7FB5A05C}" type="presParOf" srcId="{6B0C3B95-D776-464E-8FAF-FDB67035D511}" destId="{3390710A-75BD-4E39-AB43-BE69D9A18FC8}" srcOrd="0" destOrd="0" presId="urn:microsoft.com/office/officeart/2008/layout/CircleAccentTimeline"/>
    <dgm:cxn modelId="{7478E81C-BA4D-4F48-8C24-825E05B7CB7E}" type="presParOf" srcId="{6B0C3B95-D776-464E-8FAF-FDB67035D511}" destId="{5CE65BE8-C841-4162-99C9-C8C987547E25}" srcOrd="1" destOrd="0" presId="urn:microsoft.com/office/officeart/2008/layout/CircleAccentTimeline"/>
    <dgm:cxn modelId="{E6409BED-AA5F-4BF0-8BDF-246541785207}" type="presParOf" srcId="{6B0C3B95-D776-464E-8FAF-FDB67035D511}" destId="{B0CC8793-A2B4-43AE-83E0-D2A50F37174E}" srcOrd="2" destOrd="0" presId="urn:microsoft.com/office/officeart/2008/layout/CircleAccentTimeline"/>
    <dgm:cxn modelId="{B6B2EC14-2ACD-4E38-B25F-564C5F34E6C8}" type="presParOf" srcId="{8818E75C-2D6A-4E2E-801A-7E06192D1FBA}" destId="{1941B7B4-CDF9-4434-A85D-AE5CE8B100F4}" srcOrd="12" destOrd="0" presId="urn:microsoft.com/office/officeart/2008/layout/CircleAccentTimeline"/>
    <dgm:cxn modelId="{3A964A1A-EE60-422B-B5D0-D6EFD3D71CF0}" type="presParOf" srcId="{8818E75C-2D6A-4E2E-801A-7E06192D1FBA}" destId="{B3FC18F9-B638-4232-AB41-1F94E30A6BB9}" srcOrd="13" destOrd="0" presId="urn:microsoft.com/office/officeart/2008/layout/CircleAccentTimeline"/>
    <dgm:cxn modelId="{9E2F4D6A-6023-452A-BD41-8C0EC96F50B3}" type="presParOf" srcId="{8818E75C-2D6A-4E2E-801A-7E06192D1FBA}" destId="{84B780FC-C6AA-43C5-80BC-8A2185F6EBB4}" srcOrd="14" destOrd="0" presId="urn:microsoft.com/office/officeart/2008/layout/CircleAccentTimeline"/>
    <dgm:cxn modelId="{F1227347-9353-41B7-93AC-74C9FFE57094}" type="presParOf" srcId="{8818E75C-2D6A-4E2E-801A-7E06192D1FBA}" destId="{CD35C89B-7F87-4974-B8AD-F7E0D797BD48}" srcOrd="15" destOrd="0" presId="urn:microsoft.com/office/officeart/2008/layout/CircleAccentTimeline"/>
    <dgm:cxn modelId="{596D3700-0093-444E-BAB9-C78265109EA2}" type="presParOf" srcId="{CD35C89B-7F87-4974-B8AD-F7E0D797BD48}" destId="{F2FAAE83-BBFE-4AEF-B277-A1EF7EF0857A}" srcOrd="0" destOrd="0" presId="urn:microsoft.com/office/officeart/2008/layout/CircleAccentTimeline"/>
    <dgm:cxn modelId="{05E27A3B-B3FB-47A8-9EBC-F89AA93C01EC}" type="presParOf" srcId="{CD35C89B-7F87-4974-B8AD-F7E0D797BD48}" destId="{17A90A47-BF0B-4100-B919-152D52C3AAC3}" srcOrd="1" destOrd="0" presId="urn:microsoft.com/office/officeart/2008/layout/CircleAccentTimeline"/>
    <dgm:cxn modelId="{860C9000-A310-4B40-B15A-2A2E0CBF4E18}" type="presParOf" srcId="{CD35C89B-7F87-4974-B8AD-F7E0D797BD48}" destId="{4CA77882-5225-4FC0-BD1B-7D656190A3F1}" srcOrd="2" destOrd="0" presId="urn:microsoft.com/office/officeart/2008/layout/CircleAccentTimeline"/>
    <dgm:cxn modelId="{ED829B04-C453-4314-8E90-0D16D4F862E5}" type="presParOf" srcId="{8818E75C-2D6A-4E2E-801A-7E06192D1FBA}" destId="{46B1CE4E-C09E-4F53-AE2C-E5CC7A16437F}" srcOrd="16" destOrd="0" presId="urn:microsoft.com/office/officeart/2008/layout/CircleAccentTimeline"/>
    <dgm:cxn modelId="{96856A98-34EE-455A-85EF-35FC2406F32A}" type="presParOf" srcId="{8818E75C-2D6A-4E2E-801A-7E06192D1FBA}" destId="{223877B8-1D0C-473E-9BEB-E32BE0F01B12}" srcOrd="17" destOrd="0" presId="urn:microsoft.com/office/officeart/2008/layout/CircleAccentTimeline"/>
    <dgm:cxn modelId="{CC514650-4B4E-46E7-9E40-01F5D2952B0F}" type="presParOf" srcId="{8818E75C-2D6A-4E2E-801A-7E06192D1FBA}" destId="{83C3361E-0EF5-4B1A-BEFB-480F4E1BC617}" srcOrd="18" destOrd="0" presId="urn:microsoft.com/office/officeart/2008/layout/CircleAccentTimeline"/>
    <dgm:cxn modelId="{625FC09A-79E2-4C1A-B119-0A06D44AC1E9}" type="presParOf" srcId="{8818E75C-2D6A-4E2E-801A-7E06192D1FBA}" destId="{A8F6FB04-A8F0-4A53-9323-711120FC0AAE}" srcOrd="19" destOrd="0" presId="urn:microsoft.com/office/officeart/2008/layout/CircleAccentTimeline"/>
    <dgm:cxn modelId="{4A4A4A6B-3668-4FC6-898A-56B51BADEE7A}" type="presParOf" srcId="{A8F6FB04-A8F0-4A53-9323-711120FC0AAE}" destId="{EEB9B2FF-D99D-4AC6-AF2A-B2287A446C50}" srcOrd="0" destOrd="0" presId="urn:microsoft.com/office/officeart/2008/layout/CircleAccentTimeline"/>
    <dgm:cxn modelId="{6F386EFB-2588-461A-BD53-5B94238CCF0A}" type="presParOf" srcId="{A8F6FB04-A8F0-4A53-9323-711120FC0AAE}" destId="{40F0A6F5-B4CC-4A06-918B-9FA5F9D8053A}" srcOrd="1" destOrd="0" presId="urn:microsoft.com/office/officeart/2008/layout/CircleAccentTimeline"/>
    <dgm:cxn modelId="{00EB02C4-1A08-4820-BA76-E8EE7C2E8F1D}" type="presParOf" srcId="{A8F6FB04-A8F0-4A53-9323-711120FC0AAE}" destId="{4D8A1742-02BE-4073-810B-E69EBB58613E}" srcOrd="2" destOrd="0" presId="urn:microsoft.com/office/officeart/2008/layout/CircleAccentTimeline"/>
    <dgm:cxn modelId="{2E9693FF-31B7-43A3-A555-9A36AEEC37AD}" type="presParOf" srcId="{8818E75C-2D6A-4E2E-801A-7E06192D1FBA}" destId="{78F26960-E38D-47BD-B072-279BEC5485A6}" srcOrd="20" destOrd="0" presId="urn:microsoft.com/office/officeart/2008/layout/CircleAccentTimeline"/>
    <dgm:cxn modelId="{EB4FE24B-31B6-45B2-B0E3-8F08C180EAA4}" type="presParOf" srcId="{8818E75C-2D6A-4E2E-801A-7E06192D1FBA}" destId="{13A9EE53-AA85-4968-BF41-5FEBACFA7A5D}" srcOrd="21" destOrd="0" presId="urn:microsoft.com/office/officeart/2008/layout/CircleAccentTimeline"/>
    <dgm:cxn modelId="{9BB1785F-4397-48EA-9174-BFCD80104845}" type="presParOf" srcId="{8818E75C-2D6A-4E2E-801A-7E06192D1FBA}" destId="{219C8708-6A4B-438E-8F29-C2DB04775E10}" srcOrd="22" destOrd="0" presId="urn:microsoft.com/office/officeart/2008/layout/CircleAccentTimeline"/>
    <dgm:cxn modelId="{C17971D3-5E81-4F1E-A273-A7364CDAA267}" type="presParOf" srcId="{8818E75C-2D6A-4E2E-801A-7E06192D1FBA}" destId="{E43D56F2-FBB7-4FAD-B735-A80137087C2E}" srcOrd="23" destOrd="0" presId="urn:microsoft.com/office/officeart/2008/layout/CircleAccentTimeline"/>
    <dgm:cxn modelId="{B2161CF2-D827-4C9D-8994-5254A8EB84B2}" type="presParOf" srcId="{E43D56F2-FBB7-4FAD-B735-A80137087C2E}" destId="{AB9C7CB7-8B5F-49C1-A56A-637ED1D5851E}" srcOrd="0" destOrd="0" presId="urn:microsoft.com/office/officeart/2008/layout/CircleAccentTimeline"/>
    <dgm:cxn modelId="{52DFB74F-8E43-4FCC-B0B3-710204E3D0DA}" type="presParOf" srcId="{E43D56F2-FBB7-4FAD-B735-A80137087C2E}" destId="{964E0F92-55A0-4E4F-99B8-FE6776002908}" srcOrd="1" destOrd="0" presId="urn:microsoft.com/office/officeart/2008/layout/CircleAccentTimeline"/>
    <dgm:cxn modelId="{67C88E7F-428C-46E0-BB7B-18C6F5FF4E90}" type="presParOf" srcId="{E43D56F2-FBB7-4FAD-B735-A80137087C2E}" destId="{F5A87DA8-0129-469F-8A6D-FC03948CB984}" srcOrd="2" destOrd="0" presId="urn:microsoft.com/office/officeart/2008/layout/CircleAccentTimeline"/>
    <dgm:cxn modelId="{21CA84F6-8B3F-4C24-A8A4-87EBF9A1B552}" type="presParOf" srcId="{8818E75C-2D6A-4E2E-801A-7E06192D1FBA}" destId="{442939F3-963C-4FDC-89B1-FFFD4516D003}" srcOrd="24" destOrd="0" presId="urn:microsoft.com/office/officeart/2008/layout/CircleAccentTimeline"/>
    <dgm:cxn modelId="{D0427A84-6BC3-451A-AF1B-525D6410A367}" type="presParOf" srcId="{8818E75C-2D6A-4E2E-801A-7E06192D1FBA}" destId="{7654C54E-A2F4-4A41-9650-0D7C8A4A1049}" srcOrd="25" destOrd="0" presId="urn:microsoft.com/office/officeart/2008/layout/CircleAccentTimeline"/>
    <dgm:cxn modelId="{44512469-2031-44F3-B4B8-B24E53E27A13}" type="presParOf" srcId="{8818E75C-2D6A-4E2E-801A-7E06192D1FBA}" destId="{6DC9F5E5-FCF6-4ED4-AE02-C047BBB31FC0}" srcOrd="26" destOrd="0" presId="urn:microsoft.com/office/officeart/2008/layout/CircleAccentTimeline"/>
    <dgm:cxn modelId="{8E0339CE-C5B0-44E0-B394-835C0D808DFA}" type="presParOf" srcId="{6DC9F5E5-FCF6-4ED4-AE02-C047BBB31FC0}" destId="{8F6EE15E-BC0F-4459-9027-CD04DBEA78EE}" srcOrd="0" destOrd="0" presId="urn:microsoft.com/office/officeart/2008/layout/CircleAccentTimeline"/>
    <dgm:cxn modelId="{1C5A2CD7-4440-4E3F-A991-322459103066}" type="presParOf" srcId="{6DC9F5E5-FCF6-4ED4-AE02-C047BBB31FC0}" destId="{2D8B88C5-E85E-4D58-9068-AF51D26634E4}" srcOrd="1" destOrd="0" presId="urn:microsoft.com/office/officeart/2008/layout/CircleAccentTimeline"/>
    <dgm:cxn modelId="{FD075E9B-886A-4604-9BBD-B974A8B3A8FD}" type="presParOf" srcId="{6DC9F5E5-FCF6-4ED4-AE02-C047BBB31FC0}" destId="{3F3BBE05-EB2D-41BC-9A1D-44C044BC777D}" srcOrd="2" destOrd="0" presId="urn:microsoft.com/office/officeart/2008/layout/CircleAccentTimeline"/>
    <dgm:cxn modelId="{9B80D0C3-FF3B-4F09-83EE-378886D0091D}" type="presParOf" srcId="{8818E75C-2D6A-4E2E-801A-7E06192D1FBA}" destId="{78547D67-6DE5-453C-8B3D-D6182FF29513}" srcOrd="27" destOrd="0" presId="urn:microsoft.com/office/officeart/2008/layout/CircleAccentTimeline"/>
    <dgm:cxn modelId="{6ED3350A-F53D-41D8-BE3C-DA3994920FEF}" type="presParOf" srcId="{8818E75C-2D6A-4E2E-801A-7E06192D1FBA}" destId="{99B9592F-D314-438F-B010-B3630F4C4141}" srcOrd="28" destOrd="0" presId="urn:microsoft.com/office/officeart/2008/layout/CircleAccentTimeline"/>
    <dgm:cxn modelId="{27D8E8EC-03DD-4B34-89C4-47551F8474BB}" type="presParOf" srcId="{8818E75C-2D6A-4E2E-801A-7E06192D1FBA}" destId="{541CF2EF-4AC1-42BE-AFE5-698EEAF6E607}" srcOrd="29" destOrd="0" presId="urn:microsoft.com/office/officeart/2008/layout/CircleAccentTimeline"/>
    <dgm:cxn modelId="{C9B9BD7F-BD56-4CAB-A3CD-495F6EC6DCE4}" type="presParOf" srcId="{8818E75C-2D6A-4E2E-801A-7E06192D1FBA}" destId="{17EB5714-F82D-4112-A238-742AA7F48DE1}" srcOrd="30" destOrd="0" presId="urn:microsoft.com/office/officeart/2008/layout/CircleAccentTimeline"/>
    <dgm:cxn modelId="{794BAC74-650B-4377-B80F-3D32B49D5AE0}" type="presParOf" srcId="{17EB5714-F82D-4112-A238-742AA7F48DE1}" destId="{B5E47C1D-8D5D-4E87-9AB4-2AEC7448C855}" srcOrd="0" destOrd="0" presId="urn:microsoft.com/office/officeart/2008/layout/CircleAccentTimeline"/>
    <dgm:cxn modelId="{FBB5C606-35C7-4450-B4E2-47E88C40BEBC}" type="presParOf" srcId="{17EB5714-F82D-4112-A238-742AA7F48DE1}" destId="{7E4429FF-6A67-4189-8792-B91B93936C85}" srcOrd="1" destOrd="0" presId="urn:microsoft.com/office/officeart/2008/layout/CircleAccentTimeline"/>
    <dgm:cxn modelId="{7912649D-4241-475C-BDF3-091B191E334C}" type="presParOf" srcId="{17EB5714-F82D-4112-A238-742AA7F48DE1}" destId="{087431AE-4A7F-4958-8519-EF46D90A996E}" srcOrd="2" destOrd="0" presId="urn:microsoft.com/office/officeart/2008/layout/CircleAccentTimeline"/>
    <dgm:cxn modelId="{BFB9D7CF-8C32-43AD-ABD6-174346E12322}" type="presParOf" srcId="{8818E75C-2D6A-4E2E-801A-7E06192D1FBA}" destId="{AEEE89BE-B285-48BC-BEEF-B0078D66136B}" srcOrd="31" destOrd="0" presId="urn:microsoft.com/office/officeart/2008/layout/CircleAccentTimeline"/>
    <dgm:cxn modelId="{28F02A75-1E5B-4F7B-985D-085171E73B5D}" type="presParOf" srcId="{8818E75C-2D6A-4E2E-801A-7E06192D1FBA}" destId="{A7C54EE3-762D-4C19-B711-69EE985BC77A}" srcOrd="32" destOrd="0" presId="urn:microsoft.com/office/officeart/2008/layout/CircleAccentTimeline"/>
    <dgm:cxn modelId="{6EFA7218-A7C0-499A-9840-1856BAD56FAE}" type="presParOf" srcId="{8818E75C-2D6A-4E2E-801A-7E06192D1FBA}" destId="{316F791D-2A02-4DDD-8915-366C4D45B001}" srcOrd="33" destOrd="0" presId="urn:microsoft.com/office/officeart/2008/layout/CircleAccentTimeline"/>
    <dgm:cxn modelId="{548BD74B-F553-4929-BFBD-00F0C2E0C25C}" type="presParOf" srcId="{8818E75C-2D6A-4E2E-801A-7E06192D1FBA}" destId="{20EA560F-0B7B-49CD-858C-5F08D29556AA}" srcOrd="34" destOrd="0" presId="urn:microsoft.com/office/officeart/2008/layout/CircleAccentTimeline"/>
    <dgm:cxn modelId="{9D771961-162B-4AB6-AFC8-B541477D5A9D}" type="presParOf" srcId="{20EA560F-0B7B-49CD-858C-5F08D29556AA}" destId="{C2B47946-361A-4F7D-AAB1-BF1A04DDB782}" srcOrd="0" destOrd="0" presId="urn:microsoft.com/office/officeart/2008/layout/CircleAccentTimeline"/>
    <dgm:cxn modelId="{E7889CB7-6094-4F7A-8762-507DF55791E3}" type="presParOf" srcId="{20EA560F-0B7B-49CD-858C-5F08D29556AA}" destId="{C3ABD404-3D01-4FF1-B9F5-2564B9C87D08}" srcOrd="1" destOrd="0" presId="urn:microsoft.com/office/officeart/2008/layout/CircleAccentTimeline"/>
    <dgm:cxn modelId="{3B6D1BF4-5D63-4DFD-9F5B-9BC01CCE3A8B}" type="presParOf" srcId="{20EA560F-0B7B-49CD-858C-5F08D29556AA}" destId="{079CCFE7-179A-47DA-8FFD-A5385C7EB2C6}" srcOrd="2" destOrd="0" presId="urn:microsoft.com/office/officeart/2008/layout/CircleAccentTimeline"/>
    <dgm:cxn modelId="{70A5FAD2-EEF6-4A93-8D52-B3141081A80F}" type="presParOf" srcId="{8818E75C-2D6A-4E2E-801A-7E06192D1FBA}" destId="{50BC58B2-AC96-48D4-AA86-3404DDE6A5E2}" srcOrd="35" destOrd="0" presId="urn:microsoft.com/office/officeart/2008/layout/CircleAccentTimeline"/>
    <dgm:cxn modelId="{26F589D1-0805-4418-B439-56F0B7B53437}" type="presParOf" srcId="{8818E75C-2D6A-4E2E-801A-7E06192D1FBA}" destId="{3BCEB627-F3E9-422B-8F7C-817A29B5B9E6}" srcOrd="36" destOrd="0" presId="urn:microsoft.com/office/officeart/2008/layout/CircleAccentTimeline"/>
    <dgm:cxn modelId="{22C07E28-C093-4E53-85D4-7A514B407DEA}" type="presParOf" srcId="{8818E75C-2D6A-4E2E-801A-7E06192D1FBA}" destId="{2143F500-5F81-4AE8-BC0E-A382BA13F9B2}" srcOrd="37" destOrd="0" presId="urn:microsoft.com/office/officeart/2008/layout/CircleAccentTimeline"/>
    <dgm:cxn modelId="{B54D78B4-F821-43D8-9DC3-91FA04E1116E}" type="presParOf" srcId="{8818E75C-2D6A-4E2E-801A-7E06192D1FBA}" destId="{3B71EF8A-45D9-4372-BBA0-33D53FD17249}" srcOrd="38" destOrd="0" presId="urn:microsoft.com/office/officeart/2008/layout/CircleAccentTimeline"/>
    <dgm:cxn modelId="{2E004762-6739-4F62-A7CC-C4C7B34C852B}" type="presParOf" srcId="{3B71EF8A-45D9-4372-BBA0-33D53FD17249}" destId="{4B554059-05A4-425D-84F7-068AEDE91D4E}" srcOrd="0" destOrd="0" presId="urn:microsoft.com/office/officeart/2008/layout/CircleAccentTimeline"/>
    <dgm:cxn modelId="{BCB5BE71-86B7-4C4A-BAEB-06EE2B373388}" type="presParOf" srcId="{3B71EF8A-45D9-4372-BBA0-33D53FD17249}" destId="{68FC81CE-0EF0-4CCA-8803-65FF5381A85C}" srcOrd="1" destOrd="0" presId="urn:microsoft.com/office/officeart/2008/layout/CircleAccentTimeline"/>
    <dgm:cxn modelId="{E385B576-8CD9-468B-AAA8-08E38B9E3EC8}" type="presParOf" srcId="{3B71EF8A-45D9-4372-BBA0-33D53FD17249}" destId="{2D3F25FE-789B-44BE-AC67-2267BD88FE13}" srcOrd="2" destOrd="0" presId="urn:microsoft.com/office/officeart/2008/layout/CircleAccentTimeline"/>
    <dgm:cxn modelId="{67188DBD-AF58-4C7A-A363-A8C31AC14243}" type="presParOf" srcId="{8818E75C-2D6A-4E2E-801A-7E06192D1FBA}" destId="{129D8B2C-25F7-4290-B7C5-47273F790EDC}" srcOrd="39" destOrd="0" presId="urn:microsoft.com/office/officeart/2008/layout/CircleAccentTimeline"/>
    <dgm:cxn modelId="{A07F5480-2E1C-4634-8F2F-FCDDE35F5F89}" type="presParOf" srcId="{8818E75C-2D6A-4E2E-801A-7E06192D1FBA}" destId="{76ABCF08-5028-4710-8463-D7DF8AC8A27F}" srcOrd="4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541CBBF-EC06-4FF7-92A2-AB9C0760A7CF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5680672-0862-4989-BD63-BBDEBB1AFD8F}">
      <dgm:prSet phldrT="[文本]"/>
      <dgm:spPr/>
      <dgm:t>
        <a:bodyPr/>
        <a:lstStyle/>
        <a:p>
          <a:r>
            <a:rPr lang="en-US" altLang="zh-CN" dirty="0"/>
            <a:t>Windows</a:t>
          </a:r>
          <a:endParaRPr lang="zh-CN" altLang="en-US" dirty="0"/>
        </a:p>
      </dgm:t>
    </dgm:pt>
    <dgm:pt modelId="{8182B5B1-D08F-4A54-A18E-4CFC6F98B79F}" cxnId="{B17B1C76-651F-43D4-AC66-D8FD50995679}" type="parTrans">
      <dgm:prSet/>
      <dgm:spPr/>
      <dgm:t>
        <a:bodyPr/>
        <a:lstStyle/>
        <a:p>
          <a:endParaRPr lang="zh-CN" altLang="en-US"/>
        </a:p>
      </dgm:t>
    </dgm:pt>
    <dgm:pt modelId="{C874EFDA-4396-4B16-9194-4DD5F03FC05A}" cxnId="{B17B1C76-651F-43D4-AC66-D8FD50995679}" type="sibTrans">
      <dgm:prSet/>
      <dgm:spPr/>
      <dgm:t>
        <a:bodyPr/>
        <a:lstStyle/>
        <a:p>
          <a:endParaRPr lang="zh-CN" altLang="en-US"/>
        </a:p>
      </dgm:t>
    </dgm:pt>
    <dgm:pt modelId="{A58FB0C9-5E4D-49A5-AC2E-4038AFCDB108}">
      <dgm:prSet phldrT="[文本]"/>
      <dgm:spPr/>
      <dgm:t>
        <a:bodyPr/>
        <a:lstStyle/>
        <a:p>
          <a:r>
            <a:rPr lang="zh-CN" altLang="en-US" dirty="0"/>
            <a:t>早期只是一个图形环境</a:t>
          </a:r>
        </a:p>
      </dgm:t>
    </dgm:pt>
    <dgm:pt modelId="{10725F3F-0AAF-4A46-A798-8CF6E7FA619F}" cxnId="{3AF5CBEA-A5FF-4173-B694-8B6EFE270848}" type="parTrans">
      <dgm:prSet/>
      <dgm:spPr/>
      <dgm:t>
        <a:bodyPr/>
        <a:lstStyle/>
        <a:p>
          <a:endParaRPr lang="zh-CN" altLang="en-US"/>
        </a:p>
      </dgm:t>
    </dgm:pt>
    <dgm:pt modelId="{7DA01A7A-6EE0-465C-A2E8-0EA32330B919}" cxnId="{3AF5CBEA-A5FF-4173-B694-8B6EFE270848}" type="sibTrans">
      <dgm:prSet/>
      <dgm:spPr/>
      <dgm:t>
        <a:bodyPr/>
        <a:lstStyle/>
        <a:p>
          <a:endParaRPr lang="zh-CN" altLang="en-US"/>
        </a:p>
      </dgm:t>
    </dgm:pt>
    <dgm:pt modelId="{0949CFBA-AEB9-4CD3-9701-94BEF9C875F7}">
      <dgm:prSet phldrT="[文本]"/>
      <dgm:spPr/>
      <dgm:t>
        <a:bodyPr/>
        <a:lstStyle/>
        <a:p>
          <a:r>
            <a:rPr lang="en-US" altLang="zh-CN" dirty="0"/>
            <a:t>Windows95/98</a:t>
          </a:r>
          <a:endParaRPr lang="zh-CN" altLang="en-US" dirty="0"/>
        </a:p>
      </dgm:t>
    </dgm:pt>
    <dgm:pt modelId="{22FE73E7-A445-46C2-B948-F43822309083}" cxnId="{1D71F746-14F4-48BE-B583-7E7B554AA843}" type="parTrans">
      <dgm:prSet/>
      <dgm:spPr/>
      <dgm:t>
        <a:bodyPr/>
        <a:lstStyle/>
        <a:p>
          <a:endParaRPr lang="zh-CN" altLang="en-US"/>
        </a:p>
      </dgm:t>
    </dgm:pt>
    <dgm:pt modelId="{4AC3B067-9FA1-441D-B29B-C96D95D29936}" cxnId="{1D71F746-14F4-48BE-B583-7E7B554AA843}" type="sibTrans">
      <dgm:prSet/>
      <dgm:spPr/>
      <dgm:t>
        <a:bodyPr/>
        <a:lstStyle/>
        <a:p>
          <a:endParaRPr lang="zh-CN" altLang="en-US"/>
        </a:p>
      </dgm:t>
    </dgm:pt>
    <dgm:pt modelId="{7836AE20-FCD1-4467-B3A3-3CEA2D07B42E}">
      <dgm:prSet phldrT="[文本]"/>
      <dgm:spPr/>
      <dgm:t>
        <a:bodyPr/>
        <a:lstStyle/>
        <a:p>
          <a:r>
            <a:rPr lang="en-US" altLang="zh-CN" dirty="0"/>
            <a:t>Windows NT</a:t>
          </a:r>
          <a:endParaRPr lang="zh-CN" altLang="en-US" dirty="0"/>
        </a:p>
      </dgm:t>
    </dgm:pt>
    <dgm:pt modelId="{B88B7949-623B-4B6D-A114-D65AF106E952}" cxnId="{C34F42AD-A76B-411A-83D6-7D9275E04CD8}" type="parTrans">
      <dgm:prSet/>
      <dgm:spPr/>
      <dgm:t>
        <a:bodyPr/>
        <a:lstStyle/>
        <a:p>
          <a:endParaRPr lang="zh-CN" altLang="en-US"/>
        </a:p>
      </dgm:t>
    </dgm:pt>
    <dgm:pt modelId="{31C52481-D277-4CFD-8CCB-4C40043BD3E5}" cxnId="{C34F42AD-A76B-411A-83D6-7D9275E04CD8}" type="sibTrans">
      <dgm:prSet/>
      <dgm:spPr/>
      <dgm:t>
        <a:bodyPr/>
        <a:lstStyle/>
        <a:p>
          <a:endParaRPr lang="zh-CN" altLang="en-US"/>
        </a:p>
      </dgm:t>
    </dgm:pt>
    <dgm:pt modelId="{ADED1579-EE0E-43C1-8778-538B013DE029}">
      <dgm:prSet phldrT="[文本]"/>
      <dgm:spPr/>
      <dgm:t>
        <a:bodyPr/>
        <a:lstStyle/>
        <a:p>
          <a:r>
            <a:rPr lang="en-US" altLang="zh-CN" dirty="0"/>
            <a:t>Windows 2000</a:t>
          </a:r>
          <a:endParaRPr lang="zh-CN" altLang="en-US" dirty="0"/>
        </a:p>
      </dgm:t>
    </dgm:pt>
    <dgm:pt modelId="{2FC44390-7084-48B5-8B91-9AE8A7211A54}" cxnId="{9E18797E-B861-4C4D-993C-9E171E2EAF45}" type="parTrans">
      <dgm:prSet/>
      <dgm:spPr/>
      <dgm:t>
        <a:bodyPr/>
        <a:lstStyle/>
        <a:p>
          <a:endParaRPr lang="zh-CN" altLang="en-US"/>
        </a:p>
      </dgm:t>
    </dgm:pt>
    <dgm:pt modelId="{74249851-7784-4125-BACB-411695FDD5E0}" cxnId="{9E18797E-B861-4C4D-993C-9E171E2EAF45}" type="sibTrans">
      <dgm:prSet/>
      <dgm:spPr/>
      <dgm:t>
        <a:bodyPr/>
        <a:lstStyle/>
        <a:p>
          <a:endParaRPr lang="zh-CN" altLang="en-US"/>
        </a:p>
      </dgm:t>
    </dgm:pt>
    <dgm:pt modelId="{37182C83-C4C0-483C-888A-C3693C3C72E8}">
      <dgm:prSet phldrT="[文本]"/>
      <dgm:spPr/>
      <dgm:t>
        <a:bodyPr/>
        <a:lstStyle/>
        <a:p>
          <a:r>
            <a:rPr lang="en-US" altLang="zh-CN" dirty="0"/>
            <a:t>Windows XP</a:t>
          </a:r>
          <a:endParaRPr lang="zh-CN" altLang="en-US" dirty="0"/>
        </a:p>
      </dgm:t>
    </dgm:pt>
    <dgm:pt modelId="{EE182B75-8E73-4A9B-89EE-E00BB9D2DE90}" cxnId="{12562FEC-8470-4095-B3C1-1847F4D281CC}" type="parTrans">
      <dgm:prSet/>
      <dgm:spPr/>
      <dgm:t>
        <a:bodyPr/>
        <a:lstStyle/>
        <a:p>
          <a:endParaRPr lang="zh-CN" altLang="en-US"/>
        </a:p>
      </dgm:t>
    </dgm:pt>
    <dgm:pt modelId="{9E52A283-E90C-41A2-8B47-EE521BF991D6}" cxnId="{12562FEC-8470-4095-B3C1-1847F4D281CC}" type="sibTrans">
      <dgm:prSet/>
      <dgm:spPr/>
      <dgm:t>
        <a:bodyPr/>
        <a:lstStyle/>
        <a:p>
          <a:endParaRPr lang="zh-CN" altLang="en-US"/>
        </a:p>
      </dgm:t>
    </dgm:pt>
    <dgm:pt modelId="{3EEFECBF-36EA-4B60-AA82-FD650D44BB20}">
      <dgm:prSet phldrT="[文本]"/>
      <dgm:spPr/>
      <dgm:t>
        <a:bodyPr/>
        <a:lstStyle/>
        <a:p>
          <a:r>
            <a:rPr lang="zh-CN" altLang="en-US" dirty="0"/>
            <a:t>移动设备</a:t>
          </a:r>
        </a:p>
      </dgm:t>
    </dgm:pt>
    <dgm:pt modelId="{FC5B6C03-E57D-4C6B-9987-432D61F3B063}" cxnId="{F308604C-586C-46F1-9755-9B4BCBD32202}" type="parTrans">
      <dgm:prSet/>
      <dgm:spPr/>
      <dgm:t>
        <a:bodyPr/>
        <a:lstStyle/>
        <a:p>
          <a:endParaRPr lang="zh-CN" altLang="en-US"/>
        </a:p>
      </dgm:t>
    </dgm:pt>
    <dgm:pt modelId="{D42474D9-24C2-45F2-B118-D5E7A3642898}" cxnId="{F308604C-586C-46F1-9755-9B4BCBD32202}" type="sibTrans">
      <dgm:prSet/>
      <dgm:spPr/>
      <dgm:t>
        <a:bodyPr/>
        <a:lstStyle/>
        <a:p>
          <a:endParaRPr lang="zh-CN" altLang="en-US"/>
        </a:p>
      </dgm:t>
    </dgm:pt>
    <dgm:pt modelId="{C3B389FE-3589-431C-8863-C6878C711F6A}">
      <dgm:prSet phldrT="[文本]"/>
      <dgm:spPr/>
      <dgm:t>
        <a:bodyPr/>
        <a:lstStyle/>
        <a:p>
          <a:r>
            <a:rPr lang="en-US" altLang="zh-CN" dirty="0"/>
            <a:t>iOS</a:t>
          </a:r>
          <a:endParaRPr lang="zh-CN" altLang="en-US" dirty="0"/>
        </a:p>
      </dgm:t>
    </dgm:pt>
    <dgm:pt modelId="{F7B08932-0FDC-4FFC-B3CD-0C19DCA027E8}" cxnId="{D212A5B0-E62A-40DB-BBB5-2BF125274AFE}" type="parTrans">
      <dgm:prSet/>
      <dgm:spPr/>
      <dgm:t>
        <a:bodyPr/>
        <a:lstStyle/>
        <a:p>
          <a:endParaRPr lang="zh-CN" altLang="en-US"/>
        </a:p>
      </dgm:t>
    </dgm:pt>
    <dgm:pt modelId="{64F7B627-898E-4656-ADCF-3942E7D63383}" cxnId="{D212A5B0-E62A-40DB-BBB5-2BF125274AFE}" type="sibTrans">
      <dgm:prSet/>
      <dgm:spPr/>
      <dgm:t>
        <a:bodyPr/>
        <a:lstStyle/>
        <a:p>
          <a:endParaRPr lang="zh-CN" altLang="en-US"/>
        </a:p>
      </dgm:t>
    </dgm:pt>
    <dgm:pt modelId="{317F8951-D693-43F1-B61D-2D897E5E3FDB}">
      <dgm:prSet phldrT="[文本]"/>
      <dgm:spPr/>
      <dgm:t>
        <a:bodyPr/>
        <a:lstStyle/>
        <a:p>
          <a:r>
            <a:rPr lang="en-US" altLang="zh-CN" dirty="0"/>
            <a:t>Android</a:t>
          </a:r>
          <a:endParaRPr lang="zh-CN" altLang="en-US" dirty="0"/>
        </a:p>
      </dgm:t>
    </dgm:pt>
    <dgm:pt modelId="{4BC87809-C90B-4642-BD82-ABE8F233ADE2}" cxnId="{C0697AEB-37C5-4C2C-95A5-CC2777D323AB}" type="parTrans">
      <dgm:prSet/>
      <dgm:spPr/>
      <dgm:t>
        <a:bodyPr/>
        <a:lstStyle/>
        <a:p>
          <a:endParaRPr lang="zh-CN" altLang="en-US"/>
        </a:p>
      </dgm:t>
    </dgm:pt>
    <dgm:pt modelId="{487E6120-1DB6-416B-B011-F9D60A93B908}" cxnId="{C0697AEB-37C5-4C2C-95A5-CC2777D323AB}" type="sibTrans">
      <dgm:prSet/>
      <dgm:spPr/>
      <dgm:t>
        <a:bodyPr/>
        <a:lstStyle/>
        <a:p>
          <a:endParaRPr lang="zh-CN" altLang="en-US"/>
        </a:p>
      </dgm:t>
    </dgm:pt>
    <dgm:pt modelId="{8818E75C-2D6A-4E2E-801A-7E06192D1FBA}" type="pres">
      <dgm:prSet presAssocID="{D541CBBF-EC06-4FF7-92A2-AB9C0760A7CF}" presName="Name0" presStyleCnt="0">
        <dgm:presLayoutVars>
          <dgm:dir/>
        </dgm:presLayoutVars>
      </dgm:prSet>
      <dgm:spPr/>
    </dgm:pt>
    <dgm:pt modelId="{D38B8C5B-E81C-4F19-A9F4-9DB7521E0801}" type="pres">
      <dgm:prSet presAssocID="{25680672-0862-4989-BD63-BBDEBB1AFD8F}" presName="parComposite" presStyleCnt="0"/>
      <dgm:spPr/>
    </dgm:pt>
    <dgm:pt modelId="{700F4955-580F-4C3C-B733-C765239930A8}" type="pres">
      <dgm:prSet presAssocID="{25680672-0862-4989-BD63-BBDEBB1AFD8F}" presName="parBigCircle" presStyleLbl="node0" presStyleIdx="0" presStyleCnt="3"/>
      <dgm:spPr/>
    </dgm:pt>
    <dgm:pt modelId="{FBC8E859-F8BE-41CF-8197-A0219E6C4F2E}" type="pres">
      <dgm:prSet presAssocID="{25680672-0862-4989-BD63-BBDEBB1AFD8F}" presName="parTx" presStyleLbl="revTx" presStyleIdx="0" presStyleCnt="15"/>
      <dgm:spPr/>
    </dgm:pt>
    <dgm:pt modelId="{E88FE3D7-9711-4979-A289-C4E0D8881572}" type="pres">
      <dgm:prSet presAssocID="{25680672-0862-4989-BD63-BBDEBB1AFD8F}" presName="bSpace" presStyleCnt="0"/>
      <dgm:spPr/>
    </dgm:pt>
    <dgm:pt modelId="{B951B237-9F83-4D23-98DA-2F1770B67D17}" type="pres">
      <dgm:prSet presAssocID="{25680672-0862-4989-BD63-BBDEBB1AFD8F}" presName="parBackupNorm" presStyleCnt="0"/>
      <dgm:spPr/>
    </dgm:pt>
    <dgm:pt modelId="{3D13CCF4-E340-4FFA-A52C-F3097F9C7073}" type="pres">
      <dgm:prSet presAssocID="{C874EFDA-4396-4B16-9194-4DD5F03FC05A}" presName="parSpace" presStyleCnt="0"/>
      <dgm:spPr/>
    </dgm:pt>
    <dgm:pt modelId="{526E501C-39AD-4CCC-B4C7-01641397281F}" type="pres">
      <dgm:prSet presAssocID="{A58FB0C9-5E4D-49A5-AC2E-4038AFCDB108}" presName="desBackupLeftNorm" presStyleCnt="0"/>
      <dgm:spPr/>
    </dgm:pt>
    <dgm:pt modelId="{D39F7E41-B7C7-4498-A1C4-CAA6BB49AEA3}" type="pres">
      <dgm:prSet presAssocID="{A58FB0C9-5E4D-49A5-AC2E-4038AFCDB108}" presName="desComposite" presStyleCnt="0"/>
      <dgm:spPr/>
    </dgm:pt>
    <dgm:pt modelId="{EDD3D976-E8A6-4581-B87E-4E1E0CAAA657}" type="pres">
      <dgm:prSet presAssocID="{A58FB0C9-5E4D-49A5-AC2E-4038AFCDB108}" presName="desCircle" presStyleLbl="node1" presStyleIdx="0" presStyleCnt="6"/>
      <dgm:spPr/>
    </dgm:pt>
    <dgm:pt modelId="{29F20F43-5A52-48A0-A1F9-C93B88542E83}" type="pres">
      <dgm:prSet presAssocID="{A58FB0C9-5E4D-49A5-AC2E-4038AFCDB108}" presName="chTx" presStyleLbl="revTx" presStyleIdx="1" presStyleCnt="15"/>
      <dgm:spPr/>
    </dgm:pt>
    <dgm:pt modelId="{C19FCFD1-2673-44CF-891B-E0CBEE702E7C}" type="pres">
      <dgm:prSet presAssocID="{A58FB0C9-5E4D-49A5-AC2E-4038AFCDB108}" presName="desTx" presStyleLbl="revTx" presStyleIdx="2" presStyleCnt="15">
        <dgm:presLayoutVars>
          <dgm:bulletEnabled val="1"/>
        </dgm:presLayoutVars>
      </dgm:prSet>
      <dgm:spPr/>
    </dgm:pt>
    <dgm:pt modelId="{45E11E81-2DDD-4DBA-AF14-EEC9FED027C7}" type="pres">
      <dgm:prSet presAssocID="{A58FB0C9-5E4D-49A5-AC2E-4038AFCDB108}" presName="desBackupRightNorm" presStyleCnt="0"/>
      <dgm:spPr/>
    </dgm:pt>
    <dgm:pt modelId="{B959F279-994F-456B-9FF3-A45448A734B3}" type="pres">
      <dgm:prSet presAssocID="{7DA01A7A-6EE0-465C-A2E8-0EA32330B919}" presName="desSpace" presStyleCnt="0"/>
      <dgm:spPr/>
    </dgm:pt>
    <dgm:pt modelId="{C4ED296F-9179-4C64-BD5B-32EB12BA9FBD}" type="pres">
      <dgm:prSet presAssocID="{0949CFBA-AEB9-4CD3-9701-94BEF9C875F7}" presName="desBackupLeftNorm" presStyleCnt="0"/>
      <dgm:spPr/>
    </dgm:pt>
    <dgm:pt modelId="{E1D4BCFE-B3EF-4A4F-A955-3FFA6EDFBF85}" type="pres">
      <dgm:prSet presAssocID="{0949CFBA-AEB9-4CD3-9701-94BEF9C875F7}" presName="desComposite" presStyleCnt="0"/>
      <dgm:spPr/>
    </dgm:pt>
    <dgm:pt modelId="{400B8C6C-9FEF-439E-AD06-F47745CA82A0}" type="pres">
      <dgm:prSet presAssocID="{0949CFBA-AEB9-4CD3-9701-94BEF9C875F7}" presName="desCircle" presStyleLbl="node1" presStyleIdx="1" presStyleCnt="6"/>
      <dgm:spPr/>
    </dgm:pt>
    <dgm:pt modelId="{6EBF20CC-6281-4BCD-96D2-D245D788663A}" type="pres">
      <dgm:prSet presAssocID="{0949CFBA-AEB9-4CD3-9701-94BEF9C875F7}" presName="chTx" presStyleLbl="revTx" presStyleIdx="3" presStyleCnt="15"/>
      <dgm:spPr/>
    </dgm:pt>
    <dgm:pt modelId="{0CCA683E-C54F-4E71-8AB9-01389957C19C}" type="pres">
      <dgm:prSet presAssocID="{0949CFBA-AEB9-4CD3-9701-94BEF9C875F7}" presName="desTx" presStyleLbl="revTx" presStyleIdx="4" presStyleCnt="15">
        <dgm:presLayoutVars>
          <dgm:bulletEnabled val="1"/>
        </dgm:presLayoutVars>
      </dgm:prSet>
      <dgm:spPr/>
    </dgm:pt>
    <dgm:pt modelId="{7096D023-D4AA-494E-8B5B-F22056A00286}" type="pres">
      <dgm:prSet presAssocID="{0949CFBA-AEB9-4CD3-9701-94BEF9C875F7}" presName="desBackupRightNorm" presStyleCnt="0"/>
      <dgm:spPr/>
    </dgm:pt>
    <dgm:pt modelId="{FC4BD313-BC93-4583-9B94-51A3D7AFF5C3}" type="pres">
      <dgm:prSet presAssocID="{4AC3B067-9FA1-441D-B29B-C96D95D29936}" presName="desSpace" presStyleCnt="0"/>
      <dgm:spPr/>
    </dgm:pt>
    <dgm:pt modelId="{ABD8DE5F-554D-4E9B-9690-A2EBAC007BE5}" type="pres">
      <dgm:prSet presAssocID="{7836AE20-FCD1-4467-B3A3-3CEA2D07B42E}" presName="parComposite" presStyleCnt="0"/>
      <dgm:spPr/>
    </dgm:pt>
    <dgm:pt modelId="{BE5EA629-8ECB-471D-8C2C-F06E80659F1E}" type="pres">
      <dgm:prSet presAssocID="{7836AE20-FCD1-4467-B3A3-3CEA2D07B42E}" presName="parBigCircle" presStyleLbl="node0" presStyleIdx="1" presStyleCnt="3"/>
      <dgm:spPr/>
    </dgm:pt>
    <dgm:pt modelId="{E922A40E-23CD-4170-A4E9-273AE17B6DB0}" type="pres">
      <dgm:prSet presAssocID="{7836AE20-FCD1-4467-B3A3-3CEA2D07B42E}" presName="parTx" presStyleLbl="revTx" presStyleIdx="5" presStyleCnt="15"/>
      <dgm:spPr/>
    </dgm:pt>
    <dgm:pt modelId="{EF6717CA-DA44-48E4-9837-9BBD3DDE24F1}" type="pres">
      <dgm:prSet presAssocID="{7836AE20-FCD1-4467-B3A3-3CEA2D07B42E}" presName="bSpace" presStyleCnt="0"/>
      <dgm:spPr/>
    </dgm:pt>
    <dgm:pt modelId="{55B5F9F4-9152-4F82-8492-5995A8F44DB8}" type="pres">
      <dgm:prSet presAssocID="{7836AE20-FCD1-4467-B3A3-3CEA2D07B42E}" presName="parBackupNorm" presStyleCnt="0"/>
      <dgm:spPr/>
    </dgm:pt>
    <dgm:pt modelId="{B5276077-CED6-4A82-B524-6982955E8B36}" type="pres">
      <dgm:prSet presAssocID="{31C52481-D277-4CFD-8CCB-4C40043BD3E5}" presName="parSpace" presStyleCnt="0"/>
      <dgm:spPr/>
    </dgm:pt>
    <dgm:pt modelId="{ED4C38FF-F20D-418D-817D-1827B4EB0090}" type="pres">
      <dgm:prSet presAssocID="{ADED1579-EE0E-43C1-8778-538B013DE029}" presName="desBackupLeftNorm" presStyleCnt="0"/>
      <dgm:spPr/>
    </dgm:pt>
    <dgm:pt modelId="{487EA76B-FD59-4009-B36A-2A6A55A95D99}" type="pres">
      <dgm:prSet presAssocID="{ADED1579-EE0E-43C1-8778-538B013DE029}" presName="desComposite" presStyleCnt="0"/>
      <dgm:spPr/>
    </dgm:pt>
    <dgm:pt modelId="{0BA94A1D-03B4-44A2-A9AE-16B21ACB4FDC}" type="pres">
      <dgm:prSet presAssocID="{ADED1579-EE0E-43C1-8778-538B013DE029}" presName="desCircle" presStyleLbl="node1" presStyleIdx="2" presStyleCnt="6"/>
      <dgm:spPr/>
    </dgm:pt>
    <dgm:pt modelId="{65D8BE8D-2629-48F3-B09F-C598F2A733EC}" type="pres">
      <dgm:prSet presAssocID="{ADED1579-EE0E-43C1-8778-538B013DE029}" presName="chTx" presStyleLbl="revTx" presStyleIdx="6" presStyleCnt="15"/>
      <dgm:spPr/>
    </dgm:pt>
    <dgm:pt modelId="{85662211-0C1C-4DB6-B213-A07D5740A303}" type="pres">
      <dgm:prSet presAssocID="{ADED1579-EE0E-43C1-8778-538B013DE029}" presName="desTx" presStyleLbl="revTx" presStyleIdx="7" presStyleCnt="15">
        <dgm:presLayoutVars>
          <dgm:bulletEnabled val="1"/>
        </dgm:presLayoutVars>
      </dgm:prSet>
      <dgm:spPr/>
    </dgm:pt>
    <dgm:pt modelId="{4F65D122-153F-40B4-8A67-C101994C11FB}" type="pres">
      <dgm:prSet presAssocID="{ADED1579-EE0E-43C1-8778-538B013DE029}" presName="desBackupRightNorm" presStyleCnt="0"/>
      <dgm:spPr/>
    </dgm:pt>
    <dgm:pt modelId="{BA211DAF-72E5-4676-A9B1-27826E219CC2}" type="pres">
      <dgm:prSet presAssocID="{74249851-7784-4125-BACB-411695FDD5E0}" presName="desSpace" presStyleCnt="0"/>
      <dgm:spPr/>
    </dgm:pt>
    <dgm:pt modelId="{20D4297E-4111-4E7E-83B7-638684300614}" type="pres">
      <dgm:prSet presAssocID="{37182C83-C4C0-483C-888A-C3693C3C72E8}" presName="desBackupLeftNorm" presStyleCnt="0"/>
      <dgm:spPr/>
    </dgm:pt>
    <dgm:pt modelId="{87A10E93-30DB-4F2F-A9F2-A9C4FA646D52}" type="pres">
      <dgm:prSet presAssocID="{37182C83-C4C0-483C-888A-C3693C3C72E8}" presName="desComposite" presStyleCnt="0"/>
      <dgm:spPr/>
    </dgm:pt>
    <dgm:pt modelId="{3887D17A-2AF7-474B-AA69-9B395B007759}" type="pres">
      <dgm:prSet presAssocID="{37182C83-C4C0-483C-888A-C3693C3C72E8}" presName="desCircle" presStyleLbl="node1" presStyleIdx="3" presStyleCnt="6"/>
      <dgm:spPr/>
    </dgm:pt>
    <dgm:pt modelId="{053A5790-4E12-46A1-ADD6-2647DC8B5EDA}" type="pres">
      <dgm:prSet presAssocID="{37182C83-C4C0-483C-888A-C3693C3C72E8}" presName="chTx" presStyleLbl="revTx" presStyleIdx="8" presStyleCnt="15"/>
      <dgm:spPr/>
    </dgm:pt>
    <dgm:pt modelId="{C7544FF3-4FAD-4371-BA88-DD4589A267BF}" type="pres">
      <dgm:prSet presAssocID="{37182C83-C4C0-483C-888A-C3693C3C72E8}" presName="desTx" presStyleLbl="revTx" presStyleIdx="9" presStyleCnt="15">
        <dgm:presLayoutVars>
          <dgm:bulletEnabled val="1"/>
        </dgm:presLayoutVars>
      </dgm:prSet>
      <dgm:spPr/>
    </dgm:pt>
    <dgm:pt modelId="{47A61D30-7C34-4A48-85BD-B7A27C0D2416}" type="pres">
      <dgm:prSet presAssocID="{37182C83-C4C0-483C-888A-C3693C3C72E8}" presName="desBackupRightNorm" presStyleCnt="0"/>
      <dgm:spPr/>
    </dgm:pt>
    <dgm:pt modelId="{BDF9E145-AF9D-419E-B64E-CC8CDA1EC750}" type="pres">
      <dgm:prSet presAssocID="{9E52A283-E90C-41A2-8B47-EE521BF991D6}" presName="desSpace" presStyleCnt="0"/>
      <dgm:spPr/>
    </dgm:pt>
    <dgm:pt modelId="{B1842518-F555-43D2-871F-49CF826C45BF}" type="pres">
      <dgm:prSet presAssocID="{3EEFECBF-36EA-4B60-AA82-FD650D44BB20}" presName="parComposite" presStyleCnt="0"/>
      <dgm:spPr/>
    </dgm:pt>
    <dgm:pt modelId="{05A95BA5-0A44-42B2-916E-1E3E08415C6D}" type="pres">
      <dgm:prSet presAssocID="{3EEFECBF-36EA-4B60-AA82-FD650D44BB20}" presName="parBigCircle" presStyleLbl="node0" presStyleIdx="2" presStyleCnt="3"/>
      <dgm:spPr/>
    </dgm:pt>
    <dgm:pt modelId="{87E0162B-9A70-485E-8C81-7CE815CD231B}" type="pres">
      <dgm:prSet presAssocID="{3EEFECBF-36EA-4B60-AA82-FD650D44BB20}" presName="parTx" presStyleLbl="revTx" presStyleIdx="10" presStyleCnt="15"/>
      <dgm:spPr/>
    </dgm:pt>
    <dgm:pt modelId="{02E0641B-B423-4653-B376-9F2A9FD49B83}" type="pres">
      <dgm:prSet presAssocID="{3EEFECBF-36EA-4B60-AA82-FD650D44BB20}" presName="bSpace" presStyleCnt="0"/>
      <dgm:spPr/>
    </dgm:pt>
    <dgm:pt modelId="{6387A6CB-C597-41BA-A23A-3040BAE1C57F}" type="pres">
      <dgm:prSet presAssocID="{3EEFECBF-36EA-4B60-AA82-FD650D44BB20}" presName="parBackupNorm" presStyleCnt="0"/>
      <dgm:spPr/>
    </dgm:pt>
    <dgm:pt modelId="{E941F00F-7FE3-4095-B534-9C384302267E}" type="pres">
      <dgm:prSet presAssocID="{D42474D9-24C2-45F2-B118-D5E7A3642898}" presName="parSpace" presStyleCnt="0"/>
      <dgm:spPr/>
    </dgm:pt>
    <dgm:pt modelId="{BA2450CC-DF1F-4932-84A6-AD859DC2C4E1}" type="pres">
      <dgm:prSet presAssocID="{C3B389FE-3589-431C-8863-C6878C711F6A}" presName="desBackupLeftNorm" presStyleCnt="0"/>
      <dgm:spPr/>
    </dgm:pt>
    <dgm:pt modelId="{3A7F3CDD-38A9-4C95-AF3A-7F1C4947974D}" type="pres">
      <dgm:prSet presAssocID="{C3B389FE-3589-431C-8863-C6878C711F6A}" presName="desComposite" presStyleCnt="0"/>
      <dgm:spPr/>
    </dgm:pt>
    <dgm:pt modelId="{19F23F89-C9F3-4F8A-B1C2-DE3CEBEA31FD}" type="pres">
      <dgm:prSet presAssocID="{C3B389FE-3589-431C-8863-C6878C711F6A}" presName="desCircle" presStyleLbl="node1" presStyleIdx="4" presStyleCnt="6"/>
      <dgm:spPr/>
    </dgm:pt>
    <dgm:pt modelId="{813E809D-4738-47D6-A581-8A80834ADCAE}" type="pres">
      <dgm:prSet presAssocID="{C3B389FE-3589-431C-8863-C6878C711F6A}" presName="chTx" presStyleLbl="revTx" presStyleIdx="11" presStyleCnt="15"/>
      <dgm:spPr/>
    </dgm:pt>
    <dgm:pt modelId="{3F2378BA-2D96-4AA8-86EE-95B883CEF5CC}" type="pres">
      <dgm:prSet presAssocID="{C3B389FE-3589-431C-8863-C6878C711F6A}" presName="desTx" presStyleLbl="revTx" presStyleIdx="12" presStyleCnt="15">
        <dgm:presLayoutVars>
          <dgm:bulletEnabled val="1"/>
        </dgm:presLayoutVars>
      </dgm:prSet>
      <dgm:spPr/>
    </dgm:pt>
    <dgm:pt modelId="{9283A055-DA20-4782-B5C9-EE9E3A7A582C}" type="pres">
      <dgm:prSet presAssocID="{C3B389FE-3589-431C-8863-C6878C711F6A}" presName="desBackupRightNorm" presStyleCnt="0"/>
      <dgm:spPr/>
    </dgm:pt>
    <dgm:pt modelId="{6C176EA3-BAB8-4E27-B307-6C91FBAE5FF0}" type="pres">
      <dgm:prSet presAssocID="{64F7B627-898E-4656-ADCF-3942E7D63383}" presName="desSpace" presStyleCnt="0"/>
      <dgm:spPr/>
    </dgm:pt>
    <dgm:pt modelId="{4BCDFD6C-E6AB-4121-A3B1-0A998714A74E}" type="pres">
      <dgm:prSet presAssocID="{317F8951-D693-43F1-B61D-2D897E5E3FDB}" presName="desBackupLeftNorm" presStyleCnt="0"/>
      <dgm:spPr/>
    </dgm:pt>
    <dgm:pt modelId="{BF37A0A4-2019-45EF-930E-5BD8D59AFEA9}" type="pres">
      <dgm:prSet presAssocID="{317F8951-D693-43F1-B61D-2D897E5E3FDB}" presName="desComposite" presStyleCnt="0"/>
      <dgm:spPr/>
    </dgm:pt>
    <dgm:pt modelId="{50FB9FC0-913C-4E96-B274-46D297415654}" type="pres">
      <dgm:prSet presAssocID="{317F8951-D693-43F1-B61D-2D897E5E3FDB}" presName="desCircle" presStyleLbl="node1" presStyleIdx="5" presStyleCnt="6"/>
      <dgm:spPr/>
    </dgm:pt>
    <dgm:pt modelId="{A0AA2C56-61BA-4093-AB60-BF8A4C1DCD5A}" type="pres">
      <dgm:prSet presAssocID="{317F8951-D693-43F1-B61D-2D897E5E3FDB}" presName="chTx" presStyleLbl="revTx" presStyleIdx="13" presStyleCnt="15"/>
      <dgm:spPr/>
    </dgm:pt>
    <dgm:pt modelId="{168AFF42-2EE1-4D20-90A0-DE033708B8FF}" type="pres">
      <dgm:prSet presAssocID="{317F8951-D693-43F1-B61D-2D897E5E3FDB}" presName="desTx" presStyleLbl="revTx" presStyleIdx="14" presStyleCnt="15">
        <dgm:presLayoutVars>
          <dgm:bulletEnabled val="1"/>
        </dgm:presLayoutVars>
      </dgm:prSet>
      <dgm:spPr/>
    </dgm:pt>
    <dgm:pt modelId="{EBB9C02A-E471-4D9F-B349-E270FCE903DD}" type="pres">
      <dgm:prSet presAssocID="{317F8951-D693-43F1-B61D-2D897E5E3FDB}" presName="desBackupRightNorm" presStyleCnt="0"/>
      <dgm:spPr/>
    </dgm:pt>
    <dgm:pt modelId="{7510621B-E2AA-4561-BF0B-F1804644CC0D}" type="pres">
      <dgm:prSet presAssocID="{487E6120-1DB6-416B-B011-F9D60A93B908}" presName="desSpace" presStyleCnt="0"/>
      <dgm:spPr/>
    </dgm:pt>
  </dgm:ptLst>
  <dgm:cxnLst>
    <dgm:cxn modelId="{9960E13E-0CA4-47CD-BEED-F5121FE63FA9}" type="presOf" srcId="{3EEFECBF-36EA-4B60-AA82-FD650D44BB20}" destId="{87E0162B-9A70-485E-8C81-7CE815CD231B}" srcOrd="0" destOrd="0" presId="urn:microsoft.com/office/officeart/2008/layout/CircleAccentTimeline"/>
    <dgm:cxn modelId="{1D71F746-14F4-48BE-B583-7E7B554AA843}" srcId="{25680672-0862-4989-BD63-BBDEBB1AFD8F}" destId="{0949CFBA-AEB9-4CD3-9701-94BEF9C875F7}" srcOrd="1" destOrd="0" parTransId="{22FE73E7-A445-46C2-B948-F43822309083}" sibTransId="{4AC3B067-9FA1-441D-B29B-C96D95D29936}"/>
    <dgm:cxn modelId="{794E9049-098A-4885-A6A8-DB06C7799AA4}" type="presOf" srcId="{37182C83-C4C0-483C-888A-C3693C3C72E8}" destId="{053A5790-4E12-46A1-ADD6-2647DC8B5EDA}" srcOrd="0" destOrd="0" presId="urn:microsoft.com/office/officeart/2008/layout/CircleAccentTimeline"/>
    <dgm:cxn modelId="{F308604C-586C-46F1-9755-9B4BCBD32202}" srcId="{D541CBBF-EC06-4FF7-92A2-AB9C0760A7CF}" destId="{3EEFECBF-36EA-4B60-AA82-FD650D44BB20}" srcOrd="2" destOrd="0" parTransId="{FC5B6C03-E57D-4C6B-9987-432D61F3B063}" sibTransId="{D42474D9-24C2-45F2-B118-D5E7A3642898}"/>
    <dgm:cxn modelId="{D10E0550-288A-4D22-A76C-F1D60373BB0A}" type="presOf" srcId="{C3B389FE-3589-431C-8863-C6878C711F6A}" destId="{813E809D-4738-47D6-A581-8A80834ADCAE}" srcOrd="0" destOrd="0" presId="urn:microsoft.com/office/officeart/2008/layout/CircleAccentTimeline"/>
    <dgm:cxn modelId="{B17B1C76-651F-43D4-AC66-D8FD50995679}" srcId="{D541CBBF-EC06-4FF7-92A2-AB9C0760A7CF}" destId="{25680672-0862-4989-BD63-BBDEBB1AFD8F}" srcOrd="0" destOrd="0" parTransId="{8182B5B1-D08F-4A54-A18E-4CFC6F98B79F}" sibTransId="{C874EFDA-4396-4B16-9194-4DD5F03FC05A}"/>
    <dgm:cxn modelId="{9E18797E-B861-4C4D-993C-9E171E2EAF45}" srcId="{7836AE20-FCD1-4467-B3A3-3CEA2D07B42E}" destId="{ADED1579-EE0E-43C1-8778-538B013DE029}" srcOrd="0" destOrd="0" parTransId="{2FC44390-7084-48B5-8B91-9AE8A7211A54}" sibTransId="{74249851-7784-4125-BACB-411695FDD5E0}"/>
    <dgm:cxn modelId="{B4CDC988-FF8E-4FFD-A2E9-7B9BEEF8E492}" type="presOf" srcId="{25680672-0862-4989-BD63-BBDEBB1AFD8F}" destId="{FBC8E859-F8BE-41CF-8197-A0219E6C4F2E}" srcOrd="0" destOrd="0" presId="urn:microsoft.com/office/officeart/2008/layout/CircleAccentTimeline"/>
    <dgm:cxn modelId="{FE0C17A4-3348-4420-B01E-1587591E9D10}" type="presOf" srcId="{7836AE20-FCD1-4467-B3A3-3CEA2D07B42E}" destId="{E922A40E-23CD-4170-A4E9-273AE17B6DB0}" srcOrd="0" destOrd="0" presId="urn:microsoft.com/office/officeart/2008/layout/CircleAccentTimeline"/>
    <dgm:cxn modelId="{D7A265AC-92C1-40F4-AD71-1091857D5540}" type="presOf" srcId="{A58FB0C9-5E4D-49A5-AC2E-4038AFCDB108}" destId="{29F20F43-5A52-48A0-A1F9-C93B88542E83}" srcOrd="0" destOrd="0" presId="urn:microsoft.com/office/officeart/2008/layout/CircleAccentTimeline"/>
    <dgm:cxn modelId="{24C767AC-7DDB-412F-A350-26BB34FC9637}" type="presOf" srcId="{317F8951-D693-43F1-B61D-2D897E5E3FDB}" destId="{A0AA2C56-61BA-4093-AB60-BF8A4C1DCD5A}" srcOrd="0" destOrd="0" presId="urn:microsoft.com/office/officeart/2008/layout/CircleAccentTimeline"/>
    <dgm:cxn modelId="{C34F42AD-A76B-411A-83D6-7D9275E04CD8}" srcId="{D541CBBF-EC06-4FF7-92A2-AB9C0760A7CF}" destId="{7836AE20-FCD1-4467-B3A3-3CEA2D07B42E}" srcOrd="1" destOrd="0" parTransId="{B88B7949-623B-4B6D-A114-D65AF106E952}" sibTransId="{31C52481-D277-4CFD-8CCB-4C40043BD3E5}"/>
    <dgm:cxn modelId="{D212A5B0-E62A-40DB-BBB5-2BF125274AFE}" srcId="{3EEFECBF-36EA-4B60-AA82-FD650D44BB20}" destId="{C3B389FE-3589-431C-8863-C6878C711F6A}" srcOrd="0" destOrd="0" parTransId="{F7B08932-0FDC-4FFC-B3CD-0C19DCA027E8}" sibTransId="{64F7B627-898E-4656-ADCF-3942E7D63383}"/>
    <dgm:cxn modelId="{CE2E31B9-91E5-49D3-BDD4-17CCA67DE17F}" type="presOf" srcId="{0949CFBA-AEB9-4CD3-9701-94BEF9C875F7}" destId="{6EBF20CC-6281-4BCD-96D2-D245D788663A}" srcOrd="0" destOrd="0" presId="urn:microsoft.com/office/officeart/2008/layout/CircleAccentTimeline"/>
    <dgm:cxn modelId="{3AF5CBEA-A5FF-4173-B694-8B6EFE270848}" srcId="{25680672-0862-4989-BD63-BBDEBB1AFD8F}" destId="{A58FB0C9-5E4D-49A5-AC2E-4038AFCDB108}" srcOrd="0" destOrd="0" parTransId="{10725F3F-0AAF-4A46-A798-8CF6E7FA619F}" sibTransId="{7DA01A7A-6EE0-465C-A2E8-0EA32330B919}"/>
    <dgm:cxn modelId="{C0697AEB-37C5-4C2C-95A5-CC2777D323AB}" srcId="{3EEFECBF-36EA-4B60-AA82-FD650D44BB20}" destId="{317F8951-D693-43F1-B61D-2D897E5E3FDB}" srcOrd="1" destOrd="0" parTransId="{4BC87809-C90B-4642-BD82-ABE8F233ADE2}" sibTransId="{487E6120-1DB6-416B-B011-F9D60A93B908}"/>
    <dgm:cxn modelId="{12562FEC-8470-4095-B3C1-1847F4D281CC}" srcId="{7836AE20-FCD1-4467-B3A3-3CEA2D07B42E}" destId="{37182C83-C4C0-483C-888A-C3693C3C72E8}" srcOrd="1" destOrd="0" parTransId="{EE182B75-8E73-4A9B-89EE-E00BB9D2DE90}" sibTransId="{9E52A283-E90C-41A2-8B47-EE521BF991D6}"/>
    <dgm:cxn modelId="{6ACCDCF6-3FB0-42A2-98A2-D0EC3611D2EB}" type="presOf" srcId="{D541CBBF-EC06-4FF7-92A2-AB9C0760A7CF}" destId="{8818E75C-2D6A-4E2E-801A-7E06192D1FBA}" srcOrd="0" destOrd="0" presId="urn:microsoft.com/office/officeart/2008/layout/CircleAccentTimeline"/>
    <dgm:cxn modelId="{973ECBFD-1FA4-4033-BB02-F2560A3BDA12}" type="presOf" srcId="{ADED1579-EE0E-43C1-8778-538B013DE029}" destId="{65D8BE8D-2629-48F3-B09F-C598F2A733EC}" srcOrd="0" destOrd="0" presId="urn:microsoft.com/office/officeart/2008/layout/CircleAccentTimeline"/>
    <dgm:cxn modelId="{58CC5C80-DC0A-4E26-8C80-D226DF60099B}" type="presParOf" srcId="{8818E75C-2D6A-4E2E-801A-7E06192D1FBA}" destId="{D38B8C5B-E81C-4F19-A9F4-9DB7521E0801}" srcOrd="0" destOrd="0" presId="urn:microsoft.com/office/officeart/2008/layout/CircleAccentTimeline"/>
    <dgm:cxn modelId="{4CAC5104-B793-49E9-BCDC-33C105267B24}" type="presParOf" srcId="{D38B8C5B-E81C-4F19-A9F4-9DB7521E0801}" destId="{700F4955-580F-4C3C-B733-C765239930A8}" srcOrd="0" destOrd="0" presId="urn:microsoft.com/office/officeart/2008/layout/CircleAccentTimeline"/>
    <dgm:cxn modelId="{53ECE753-4D83-48FF-9EDC-03AA8144ACD4}" type="presParOf" srcId="{D38B8C5B-E81C-4F19-A9F4-9DB7521E0801}" destId="{FBC8E859-F8BE-41CF-8197-A0219E6C4F2E}" srcOrd="1" destOrd="0" presId="urn:microsoft.com/office/officeart/2008/layout/CircleAccentTimeline"/>
    <dgm:cxn modelId="{46061EFD-D1F9-48EE-8B0B-596B1625E649}" type="presParOf" srcId="{D38B8C5B-E81C-4F19-A9F4-9DB7521E0801}" destId="{E88FE3D7-9711-4979-A289-C4E0D8881572}" srcOrd="2" destOrd="0" presId="urn:microsoft.com/office/officeart/2008/layout/CircleAccentTimeline"/>
    <dgm:cxn modelId="{AB9FDD65-21CD-46CD-9B3E-07F44DDEAA53}" type="presParOf" srcId="{8818E75C-2D6A-4E2E-801A-7E06192D1FBA}" destId="{B951B237-9F83-4D23-98DA-2F1770B67D17}" srcOrd="1" destOrd="0" presId="urn:microsoft.com/office/officeart/2008/layout/CircleAccentTimeline"/>
    <dgm:cxn modelId="{309508F2-4E7F-410C-9170-6AE9A8B73A43}" type="presParOf" srcId="{8818E75C-2D6A-4E2E-801A-7E06192D1FBA}" destId="{3D13CCF4-E340-4FFA-A52C-F3097F9C7073}" srcOrd="2" destOrd="0" presId="urn:microsoft.com/office/officeart/2008/layout/CircleAccentTimeline"/>
    <dgm:cxn modelId="{78052782-B6DC-405A-BB95-499672629D57}" type="presParOf" srcId="{8818E75C-2D6A-4E2E-801A-7E06192D1FBA}" destId="{526E501C-39AD-4CCC-B4C7-01641397281F}" srcOrd="3" destOrd="0" presId="urn:microsoft.com/office/officeart/2008/layout/CircleAccentTimeline"/>
    <dgm:cxn modelId="{60DC11D3-BEA3-4DCF-9450-1AB6945DC1C5}" type="presParOf" srcId="{8818E75C-2D6A-4E2E-801A-7E06192D1FBA}" destId="{D39F7E41-B7C7-4498-A1C4-CAA6BB49AEA3}" srcOrd="4" destOrd="0" presId="urn:microsoft.com/office/officeart/2008/layout/CircleAccentTimeline"/>
    <dgm:cxn modelId="{1403A2B9-DC09-440D-AC74-F8243469CC1A}" type="presParOf" srcId="{D39F7E41-B7C7-4498-A1C4-CAA6BB49AEA3}" destId="{EDD3D976-E8A6-4581-B87E-4E1E0CAAA657}" srcOrd="0" destOrd="0" presId="urn:microsoft.com/office/officeart/2008/layout/CircleAccentTimeline"/>
    <dgm:cxn modelId="{99798BBA-F0AE-4CC8-B308-F75AFFE7950B}" type="presParOf" srcId="{D39F7E41-B7C7-4498-A1C4-CAA6BB49AEA3}" destId="{29F20F43-5A52-48A0-A1F9-C93B88542E83}" srcOrd="1" destOrd="0" presId="urn:microsoft.com/office/officeart/2008/layout/CircleAccentTimeline"/>
    <dgm:cxn modelId="{4180B8D6-6AAF-4ECE-9051-22D6CD6865A7}" type="presParOf" srcId="{D39F7E41-B7C7-4498-A1C4-CAA6BB49AEA3}" destId="{C19FCFD1-2673-44CF-891B-E0CBEE702E7C}" srcOrd="2" destOrd="0" presId="urn:microsoft.com/office/officeart/2008/layout/CircleAccentTimeline"/>
    <dgm:cxn modelId="{3363099C-1975-4ACE-9CD7-07877C460A8F}" type="presParOf" srcId="{8818E75C-2D6A-4E2E-801A-7E06192D1FBA}" destId="{45E11E81-2DDD-4DBA-AF14-EEC9FED027C7}" srcOrd="5" destOrd="0" presId="urn:microsoft.com/office/officeart/2008/layout/CircleAccentTimeline"/>
    <dgm:cxn modelId="{4B1D20EA-9E07-43F2-A851-82000B2577C4}" type="presParOf" srcId="{8818E75C-2D6A-4E2E-801A-7E06192D1FBA}" destId="{B959F279-994F-456B-9FF3-A45448A734B3}" srcOrd="6" destOrd="0" presId="urn:microsoft.com/office/officeart/2008/layout/CircleAccentTimeline"/>
    <dgm:cxn modelId="{A372BA49-D2AB-4A7A-A58F-96CD03ACED24}" type="presParOf" srcId="{8818E75C-2D6A-4E2E-801A-7E06192D1FBA}" destId="{C4ED296F-9179-4C64-BD5B-32EB12BA9FBD}" srcOrd="7" destOrd="0" presId="urn:microsoft.com/office/officeart/2008/layout/CircleAccentTimeline"/>
    <dgm:cxn modelId="{00CE2752-FA10-4F0E-A219-BE38CB24C4DC}" type="presParOf" srcId="{8818E75C-2D6A-4E2E-801A-7E06192D1FBA}" destId="{E1D4BCFE-B3EF-4A4F-A955-3FFA6EDFBF85}" srcOrd="8" destOrd="0" presId="urn:microsoft.com/office/officeart/2008/layout/CircleAccentTimeline"/>
    <dgm:cxn modelId="{140D2217-C2E2-4D1F-8B2F-B0CFF8265AB1}" type="presParOf" srcId="{E1D4BCFE-B3EF-4A4F-A955-3FFA6EDFBF85}" destId="{400B8C6C-9FEF-439E-AD06-F47745CA82A0}" srcOrd="0" destOrd="0" presId="urn:microsoft.com/office/officeart/2008/layout/CircleAccentTimeline"/>
    <dgm:cxn modelId="{081A07FF-3E4E-4760-A0DF-2B4D9948237A}" type="presParOf" srcId="{E1D4BCFE-B3EF-4A4F-A955-3FFA6EDFBF85}" destId="{6EBF20CC-6281-4BCD-96D2-D245D788663A}" srcOrd="1" destOrd="0" presId="urn:microsoft.com/office/officeart/2008/layout/CircleAccentTimeline"/>
    <dgm:cxn modelId="{9534688F-C763-49E0-8796-01F593F6DC8E}" type="presParOf" srcId="{E1D4BCFE-B3EF-4A4F-A955-3FFA6EDFBF85}" destId="{0CCA683E-C54F-4E71-8AB9-01389957C19C}" srcOrd="2" destOrd="0" presId="urn:microsoft.com/office/officeart/2008/layout/CircleAccentTimeline"/>
    <dgm:cxn modelId="{C93D53F2-DCAD-4CCE-966B-EB06FB1D3550}" type="presParOf" srcId="{8818E75C-2D6A-4E2E-801A-7E06192D1FBA}" destId="{7096D023-D4AA-494E-8B5B-F22056A00286}" srcOrd="9" destOrd="0" presId="urn:microsoft.com/office/officeart/2008/layout/CircleAccentTimeline"/>
    <dgm:cxn modelId="{FF4FB5C6-8864-494A-83D1-8F1611960ABB}" type="presParOf" srcId="{8818E75C-2D6A-4E2E-801A-7E06192D1FBA}" destId="{FC4BD313-BC93-4583-9B94-51A3D7AFF5C3}" srcOrd="10" destOrd="0" presId="urn:microsoft.com/office/officeart/2008/layout/CircleAccentTimeline"/>
    <dgm:cxn modelId="{B50F4BF1-643E-4FBB-8949-F49BAEAD62C7}" type="presParOf" srcId="{8818E75C-2D6A-4E2E-801A-7E06192D1FBA}" destId="{ABD8DE5F-554D-4E9B-9690-A2EBAC007BE5}" srcOrd="11" destOrd="0" presId="urn:microsoft.com/office/officeart/2008/layout/CircleAccentTimeline"/>
    <dgm:cxn modelId="{E792C85F-1400-4929-B176-72F32005923C}" type="presParOf" srcId="{ABD8DE5F-554D-4E9B-9690-A2EBAC007BE5}" destId="{BE5EA629-8ECB-471D-8C2C-F06E80659F1E}" srcOrd="0" destOrd="0" presId="urn:microsoft.com/office/officeart/2008/layout/CircleAccentTimeline"/>
    <dgm:cxn modelId="{A42FC69F-F53D-4AE3-95DB-27F57F131593}" type="presParOf" srcId="{ABD8DE5F-554D-4E9B-9690-A2EBAC007BE5}" destId="{E922A40E-23CD-4170-A4E9-273AE17B6DB0}" srcOrd="1" destOrd="0" presId="urn:microsoft.com/office/officeart/2008/layout/CircleAccentTimeline"/>
    <dgm:cxn modelId="{8CBFC395-24F7-4499-9F57-DE3536941E09}" type="presParOf" srcId="{ABD8DE5F-554D-4E9B-9690-A2EBAC007BE5}" destId="{EF6717CA-DA44-48E4-9837-9BBD3DDE24F1}" srcOrd="2" destOrd="0" presId="urn:microsoft.com/office/officeart/2008/layout/CircleAccentTimeline"/>
    <dgm:cxn modelId="{B498C703-E188-45F8-8B48-501EB30C1A48}" type="presParOf" srcId="{8818E75C-2D6A-4E2E-801A-7E06192D1FBA}" destId="{55B5F9F4-9152-4F82-8492-5995A8F44DB8}" srcOrd="12" destOrd="0" presId="urn:microsoft.com/office/officeart/2008/layout/CircleAccentTimeline"/>
    <dgm:cxn modelId="{525C86B7-A291-4469-8F36-62B99C85DA13}" type="presParOf" srcId="{8818E75C-2D6A-4E2E-801A-7E06192D1FBA}" destId="{B5276077-CED6-4A82-B524-6982955E8B36}" srcOrd="13" destOrd="0" presId="urn:microsoft.com/office/officeart/2008/layout/CircleAccentTimeline"/>
    <dgm:cxn modelId="{5B4BAEED-45BB-4A95-BF5C-0C22C481A1D0}" type="presParOf" srcId="{8818E75C-2D6A-4E2E-801A-7E06192D1FBA}" destId="{ED4C38FF-F20D-418D-817D-1827B4EB0090}" srcOrd="14" destOrd="0" presId="urn:microsoft.com/office/officeart/2008/layout/CircleAccentTimeline"/>
    <dgm:cxn modelId="{F9CBAC4A-910F-4D35-A894-8C44D37576A4}" type="presParOf" srcId="{8818E75C-2D6A-4E2E-801A-7E06192D1FBA}" destId="{487EA76B-FD59-4009-B36A-2A6A55A95D99}" srcOrd="15" destOrd="0" presId="urn:microsoft.com/office/officeart/2008/layout/CircleAccentTimeline"/>
    <dgm:cxn modelId="{225665A7-AB3B-4A08-963B-D3322F91604E}" type="presParOf" srcId="{487EA76B-FD59-4009-B36A-2A6A55A95D99}" destId="{0BA94A1D-03B4-44A2-A9AE-16B21ACB4FDC}" srcOrd="0" destOrd="0" presId="urn:microsoft.com/office/officeart/2008/layout/CircleAccentTimeline"/>
    <dgm:cxn modelId="{6B96F305-1691-4D43-8576-287CE0A29B2A}" type="presParOf" srcId="{487EA76B-FD59-4009-B36A-2A6A55A95D99}" destId="{65D8BE8D-2629-48F3-B09F-C598F2A733EC}" srcOrd="1" destOrd="0" presId="urn:microsoft.com/office/officeart/2008/layout/CircleAccentTimeline"/>
    <dgm:cxn modelId="{0C89DE09-F4C6-4096-9EE0-2264EE7D5EE0}" type="presParOf" srcId="{487EA76B-FD59-4009-B36A-2A6A55A95D99}" destId="{85662211-0C1C-4DB6-B213-A07D5740A303}" srcOrd="2" destOrd="0" presId="urn:microsoft.com/office/officeart/2008/layout/CircleAccentTimeline"/>
    <dgm:cxn modelId="{E745A9E9-486B-429F-8F05-B3037AE2E7B1}" type="presParOf" srcId="{8818E75C-2D6A-4E2E-801A-7E06192D1FBA}" destId="{4F65D122-153F-40B4-8A67-C101994C11FB}" srcOrd="16" destOrd="0" presId="urn:microsoft.com/office/officeart/2008/layout/CircleAccentTimeline"/>
    <dgm:cxn modelId="{1DDABAC1-CDF2-4DE7-BAF4-CE86658F6E3B}" type="presParOf" srcId="{8818E75C-2D6A-4E2E-801A-7E06192D1FBA}" destId="{BA211DAF-72E5-4676-A9B1-27826E219CC2}" srcOrd="17" destOrd="0" presId="urn:microsoft.com/office/officeart/2008/layout/CircleAccentTimeline"/>
    <dgm:cxn modelId="{E5692B94-99DC-4CC5-A219-478037E1891F}" type="presParOf" srcId="{8818E75C-2D6A-4E2E-801A-7E06192D1FBA}" destId="{20D4297E-4111-4E7E-83B7-638684300614}" srcOrd="18" destOrd="0" presId="urn:microsoft.com/office/officeart/2008/layout/CircleAccentTimeline"/>
    <dgm:cxn modelId="{FF34EA0D-BD83-4938-9453-A7A7C5F26A8D}" type="presParOf" srcId="{8818E75C-2D6A-4E2E-801A-7E06192D1FBA}" destId="{87A10E93-30DB-4F2F-A9F2-A9C4FA646D52}" srcOrd="19" destOrd="0" presId="urn:microsoft.com/office/officeart/2008/layout/CircleAccentTimeline"/>
    <dgm:cxn modelId="{DB45306A-8681-46A9-8F28-467691F7E918}" type="presParOf" srcId="{87A10E93-30DB-4F2F-A9F2-A9C4FA646D52}" destId="{3887D17A-2AF7-474B-AA69-9B395B007759}" srcOrd="0" destOrd="0" presId="urn:microsoft.com/office/officeart/2008/layout/CircleAccentTimeline"/>
    <dgm:cxn modelId="{6CB60579-59B4-4D23-86DB-DBAC00ABF601}" type="presParOf" srcId="{87A10E93-30DB-4F2F-A9F2-A9C4FA646D52}" destId="{053A5790-4E12-46A1-ADD6-2647DC8B5EDA}" srcOrd="1" destOrd="0" presId="urn:microsoft.com/office/officeart/2008/layout/CircleAccentTimeline"/>
    <dgm:cxn modelId="{C36DFBD6-60DD-4F94-85F8-5197F4498184}" type="presParOf" srcId="{87A10E93-30DB-4F2F-A9F2-A9C4FA646D52}" destId="{C7544FF3-4FAD-4371-BA88-DD4589A267BF}" srcOrd="2" destOrd="0" presId="urn:microsoft.com/office/officeart/2008/layout/CircleAccentTimeline"/>
    <dgm:cxn modelId="{32588A24-0533-4943-AFF9-6C806AAB9447}" type="presParOf" srcId="{8818E75C-2D6A-4E2E-801A-7E06192D1FBA}" destId="{47A61D30-7C34-4A48-85BD-B7A27C0D2416}" srcOrd="20" destOrd="0" presId="urn:microsoft.com/office/officeart/2008/layout/CircleAccentTimeline"/>
    <dgm:cxn modelId="{B09628FA-3727-41C5-8A37-E7648B408004}" type="presParOf" srcId="{8818E75C-2D6A-4E2E-801A-7E06192D1FBA}" destId="{BDF9E145-AF9D-419E-B64E-CC8CDA1EC750}" srcOrd="21" destOrd="0" presId="urn:microsoft.com/office/officeart/2008/layout/CircleAccentTimeline"/>
    <dgm:cxn modelId="{CFB37F2D-3E70-4227-A06A-EA838D94740B}" type="presParOf" srcId="{8818E75C-2D6A-4E2E-801A-7E06192D1FBA}" destId="{B1842518-F555-43D2-871F-49CF826C45BF}" srcOrd="22" destOrd="0" presId="urn:microsoft.com/office/officeart/2008/layout/CircleAccentTimeline"/>
    <dgm:cxn modelId="{E2272CC0-A31D-4308-9B5F-D9848D48E1B7}" type="presParOf" srcId="{B1842518-F555-43D2-871F-49CF826C45BF}" destId="{05A95BA5-0A44-42B2-916E-1E3E08415C6D}" srcOrd="0" destOrd="0" presId="urn:microsoft.com/office/officeart/2008/layout/CircleAccentTimeline"/>
    <dgm:cxn modelId="{9AACAB74-7C72-43B3-BA4C-EEE0CE51AB79}" type="presParOf" srcId="{B1842518-F555-43D2-871F-49CF826C45BF}" destId="{87E0162B-9A70-485E-8C81-7CE815CD231B}" srcOrd="1" destOrd="0" presId="urn:microsoft.com/office/officeart/2008/layout/CircleAccentTimeline"/>
    <dgm:cxn modelId="{04715170-DA9E-4994-8F58-86BCAF8D6D79}" type="presParOf" srcId="{B1842518-F555-43D2-871F-49CF826C45BF}" destId="{02E0641B-B423-4653-B376-9F2A9FD49B83}" srcOrd="2" destOrd="0" presId="urn:microsoft.com/office/officeart/2008/layout/CircleAccentTimeline"/>
    <dgm:cxn modelId="{7192BB25-61C7-4560-9F06-CF18E3203CC1}" type="presParOf" srcId="{8818E75C-2D6A-4E2E-801A-7E06192D1FBA}" destId="{6387A6CB-C597-41BA-A23A-3040BAE1C57F}" srcOrd="23" destOrd="0" presId="urn:microsoft.com/office/officeart/2008/layout/CircleAccentTimeline"/>
    <dgm:cxn modelId="{12E23795-BB92-4503-9399-D420915EFD1E}" type="presParOf" srcId="{8818E75C-2D6A-4E2E-801A-7E06192D1FBA}" destId="{E941F00F-7FE3-4095-B534-9C384302267E}" srcOrd="24" destOrd="0" presId="urn:microsoft.com/office/officeart/2008/layout/CircleAccentTimeline"/>
    <dgm:cxn modelId="{0ED62A48-DF77-4A61-A1D6-AEA300F5763B}" type="presParOf" srcId="{8818E75C-2D6A-4E2E-801A-7E06192D1FBA}" destId="{BA2450CC-DF1F-4932-84A6-AD859DC2C4E1}" srcOrd="25" destOrd="0" presId="urn:microsoft.com/office/officeart/2008/layout/CircleAccentTimeline"/>
    <dgm:cxn modelId="{F9183B4E-1CEF-4CE6-9AB5-4F330B169F1A}" type="presParOf" srcId="{8818E75C-2D6A-4E2E-801A-7E06192D1FBA}" destId="{3A7F3CDD-38A9-4C95-AF3A-7F1C4947974D}" srcOrd="26" destOrd="0" presId="urn:microsoft.com/office/officeart/2008/layout/CircleAccentTimeline"/>
    <dgm:cxn modelId="{E9E7A0AF-B392-4837-BBD1-8E4DA6F1E6ED}" type="presParOf" srcId="{3A7F3CDD-38A9-4C95-AF3A-7F1C4947974D}" destId="{19F23F89-C9F3-4F8A-B1C2-DE3CEBEA31FD}" srcOrd="0" destOrd="0" presId="urn:microsoft.com/office/officeart/2008/layout/CircleAccentTimeline"/>
    <dgm:cxn modelId="{83D778FC-3961-4B88-9A3E-0CF813B83374}" type="presParOf" srcId="{3A7F3CDD-38A9-4C95-AF3A-7F1C4947974D}" destId="{813E809D-4738-47D6-A581-8A80834ADCAE}" srcOrd="1" destOrd="0" presId="urn:microsoft.com/office/officeart/2008/layout/CircleAccentTimeline"/>
    <dgm:cxn modelId="{B04866DB-9A6C-4B55-94C6-E481C15D1760}" type="presParOf" srcId="{3A7F3CDD-38A9-4C95-AF3A-7F1C4947974D}" destId="{3F2378BA-2D96-4AA8-86EE-95B883CEF5CC}" srcOrd="2" destOrd="0" presId="urn:microsoft.com/office/officeart/2008/layout/CircleAccentTimeline"/>
    <dgm:cxn modelId="{278F1505-3C2B-4319-9CD7-D932983857B1}" type="presParOf" srcId="{8818E75C-2D6A-4E2E-801A-7E06192D1FBA}" destId="{9283A055-DA20-4782-B5C9-EE9E3A7A582C}" srcOrd="27" destOrd="0" presId="urn:microsoft.com/office/officeart/2008/layout/CircleAccentTimeline"/>
    <dgm:cxn modelId="{EADDC0EE-2719-4568-A805-08ABC698C8A0}" type="presParOf" srcId="{8818E75C-2D6A-4E2E-801A-7E06192D1FBA}" destId="{6C176EA3-BAB8-4E27-B307-6C91FBAE5FF0}" srcOrd="28" destOrd="0" presId="urn:microsoft.com/office/officeart/2008/layout/CircleAccentTimeline"/>
    <dgm:cxn modelId="{14EF78EB-72DC-4F28-916D-05059C85A544}" type="presParOf" srcId="{8818E75C-2D6A-4E2E-801A-7E06192D1FBA}" destId="{4BCDFD6C-E6AB-4121-A3B1-0A998714A74E}" srcOrd="29" destOrd="0" presId="urn:microsoft.com/office/officeart/2008/layout/CircleAccentTimeline"/>
    <dgm:cxn modelId="{426F2B82-2AE1-4565-B14D-47E8B7BCD205}" type="presParOf" srcId="{8818E75C-2D6A-4E2E-801A-7E06192D1FBA}" destId="{BF37A0A4-2019-45EF-930E-5BD8D59AFEA9}" srcOrd="30" destOrd="0" presId="urn:microsoft.com/office/officeart/2008/layout/CircleAccentTimeline"/>
    <dgm:cxn modelId="{B1CA6F39-E6C7-4A9F-85ED-DB05AB1DBA2D}" type="presParOf" srcId="{BF37A0A4-2019-45EF-930E-5BD8D59AFEA9}" destId="{50FB9FC0-913C-4E96-B274-46D297415654}" srcOrd="0" destOrd="0" presId="urn:microsoft.com/office/officeart/2008/layout/CircleAccentTimeline"/>
    <dgm:cxn modelId="{629F2366-A489-430E-B043-9494A3E8F8B3}" type="presParOf" srcId="{BF37A0A4-2019-45EF-930E-5BD8D59AFEA9}" destId="{A0AA2C56-61BA-4093-AB60-BF8A4C1DCD5A}" srcOrd="1" destOrd="0" presId="urn:microsoft.com/office/officeart/2008/layout/CircleAccentTimeline"/>
    <dgm:cxn modelId="{90B64DD7-75D9-48CE-93DB-48D43238A5E5}" type="presParOf" srcId="{BF37A0A4-2019-45EF-930E-5BD8D59AFEA9}" destId="{168AFF42-2EE1-4D20-90A0-DE033708B8FF}" srcOrd="2" destOrd="0" presId="urn:microsoft.com/office/officeart/2008/layout/CircleAccentTimeline"/>
    <dgm:cxn modelId="{741258FB-6530-4F48-876D-30AA26568F61}" type="presParOf" srcId="{8818E75C-2D6A-4E2E-801A-7E06192D1FBA}" destId="{EBB9C02A-E471-4D9F-B349-E270FCE903DD}" srcOrd="31" destOrd="0" presId="urn:microsoft.com/office/officeart/2008/layout/CircleAccentTimeline"/>
    <dgm:cxn modelId="{45620AD8-C0FB-43C2-AC1C-8F0245BB514E}" type="presParOf" srcId="{8818E75C-2D6A-4E2E-801A-7E06192D1FBA}" destId="{7510621B-E2AA-4561-BF0B-F1804644CC0D}" srcOrd="3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A70E0F-140B-449D-AAA3-ABCA2FE4B332}" type="doc">
      <dgm:prSet loTypeId="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FA64E3EE-D98A-4B12-A0D2-AA19BFFF279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1.1   </a:t>
          </a:r>
          <a:r>
            <a:rPr lang="zh-CN"/>
            <a:t>操作系统的</a:t>
          </a:r>
          <a:r>
            <a:rPr lang="zh-CN"/>
            <a:t>位置</a:t>
          </a:r>
          <a:r>
            <a:rPr lang="zh-CN"/>
            <a:t>和</a:t>
          </a:r>
          <a:r>
            <a:rPr lang="zh-CN"/>
            <a:t>作用</a:t>
          </a:r>
          <a:r>
            <a:rPr lang="zh-CN"/>
            <a:t/>
          </a:r>
          <a:endParaRPr lang="zh-CN"/>
        </a:p>
      </dgm:t>
    </dgm:pt>
    <dgm:pt modelId="{DBCA408D-2DF8-4757-9B49-04BCD7FFE71B}" cxnId="{10C8E7F8-D7BE-40F5-8CCF-C6AC637ECDA4}" type="parTrans">
      <dgm:prSet/>
      <dgm:spPr/>
      <dgm:t>
        <a:bodyPr/>
        <a:lstStyle/>
        <a:p>
          <a:endParaRPr lang="zh-CN" altLang="en-US"/>
        </a:p>
      </dgm:t>
    </dgm:pt>
    <dgm:pt modelId="{E5E72764-9B46-449D-BD92-A4D7677615D3}" cxnId="{10C8E7F8-D7BE-40F5-8CCF-C6AC637ECDA4}" type="sibTrans">
      <dgm:prSet/>
      <dgm:spPr/>
      <dgm:t>
        <a:bodyPr/>
        <a:lstStyle/>
        <a:p>
          <a:endParaRPr lang="zh-CN" altLang="en-US"/>
        </a:p>
      </dgm:t>
    </dgm:pt>
    <dgm:pt modelId="{616B0A82-5BD1-4D55-A84E-A7E959C41FC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1.2   </a:t>
          </a:r>
          <a:r>
            <a:rPr lang="zh-CN"/>
            <a:t>操作系统的发展过程</a:t>
          </a:r>
          <a:r>
            <a:rPr lang="zh-CN"/>
            <a:t/>
          </a:r>
          <a:endParaRPr lang="zh-CN"/>
        </a:p>
      </dgm:t>
    </dgm:pt>
    <dgm:pt modelId="{64A59434-DCC9-4D4E-A5ED-74D1F081809F}" cxnId="{5C3E0D4E-9EA9-4338-8B53-B1BEB33AD10A}" type="parTrans">
      <dgm:prSet/>
      <dgm:spPr/>
      <dgm:t>
        <a:bodyPr/>
        <a:lstStyle/>
        <a:p>
          <a:endParaRPr lang="zh-CN" altLang="en-US"/>
        </a:p>
      </dgm:t>
    </dgm:pt>
    <dgm:pt modelId="{A2D65862-AC28-4CBB-B1EC-B6FC4D744910}" cxnId="{5C3E0D4E-9EA9-4338-8B53-B1BEB33AD10A}" type="sibTrans">
      <dgm:prSet/>
      <dgm:spPr/>
      <dgm:t>
        <a:bodyPr/>
        <a:lstStyle/>
        <a:p>
          <a:endParaRPr lang="zh-CN" altLang="en-US"/>
        </a:p>
      </dgm:t>
    </dgm:pt>
    <dgm:pt modelId="{F784D06D-847A-461D-9A40-DA641895624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1.3  </a:t>
          </a:r>
          <a:r>
            <a:rPr lang="zh-CN"/>
            <a:t>操作系统的基本特性</a:t>
          </a:r>
          <a:r>
            <a:rPr lang="zh-CN"/>
            <a:t/>
          </a:r>
          <a:endParaRPr lang="zh-CN"/>
        </a:p>
      </dgm:t>
    </dgm:pt>
    <dgm:pt modelId="{C82E8E98-BA16-4A52-8CBE-45ED8F37C43B}" cxnId="{B133238B-7325-415B-8B83-D821B81E85F1}" type="parTrans">
      <dgm:prSet/>
      <dgm:spPr/>
      <dgm:t>
        <a:bodyPr/>
        <a:lstStyle/>
        <a:p>
          <a:endParaRPr lang="zh-CN" altLang="en-US"/>
        </a:p>
      </dgm:t>
    </dgm:pt>
    <dgm:pt modelId="{E8579837-10A9-4AD4-B5C0-3EE5F5D6254A}" cxnId="{B133238B-7325-415B-8B83-D821B81E85F1}" type="sibTrans">
      <dgm:prSet/>
      <dgm:spPr/>
      <dgm:t>
        <a:bodyPr/>
        <a:lstStyle/>
        <a:p>
          <a:endParaRPr lang="zh-CN" altLang="en-US"/>
        </a:p>
      </dgm:t>
    </dgm:pt>
    <dgm:pt modelId="{7828FEDD-780A-4F03-9E66-D4706590BCE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1.4   </a:t>
          </a:r>
          <a:r>
            <a:rPr lang="zh-CN"/>
            <a:t>操作系统的主要功能</a:t>
          </a:r>
          <a:r>
            <a:rPr lang="zh-CN"/>
            <a:t/>
          </a:r>
          <a:endParaRPr lang="zh-CN"/>
        </a:p>
      </dgm:t>
    </dgm:pt>
    <dgm:pt modelId="{A7B34300-BCCA-43C9-BE18-192415559B2A}" cxnId="{9477C477-6119-425F-9525-05438C237288}" type="parTrans">
      <dgm:prSet/>
      <dgm:spPr/>
      <dgm:t>
        <a:bodyPr/>
        <a:lstStyle/>
        <a:p>
          <a:endParaRPr lang="zh-CN" altLang="en-US"/>
        </a:p>
      </dgm:t>
    </dgm:pt>
    <dgm:pt modelId="{5DE49F32-D6F1-40B3-9877-1B1D4652E80F}" cxnId="{9477C477-6119-425F-9525-05438C237288}" type="sibTrans">
      <dgm:prSet/>
      <dgm:spPr/>
      <dgm:t>
        <a:bodyPr/>
        <a:lstStyle/>
        <a:p>
          <a:endParaRPr lang="zh-CN" altLang="en-US"/>
        </a:p>
      </dgm:t>
    </dgm:pt>
    <dgm:pt modelId="{1BB33728-8F28-46EC-BC91-67D53C55961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1.5   OS</a:t>
          </a:r>
          <a:r>
            <a:rPr lang="zh-CN"/>
            <a:t>结构设计</a:t>
          </a:r>
          <a:r>
            <a:rPr lang="zh-CN"/>
            <a:t/>
          </a:r>
          <a:endParaRPr lang="zh-CN"/>
        </a:p>
      </dgm:t>
    </dgm:pt>
    <dgm:pt modelId="{CF492383-EF56-4775-8E36-CE648BA4F70E}" cxnId="{B6C09A8D-9949-41F4-9322-20A32421F085}" type="parTrans">
      <dgm:prSet/>
      <dgm:spPr/>
      <dgm:t>
        <a:bodyPr/>
        <a:lstStyle/>
        <a:p>
          <a:endParaRPr lang="zh-CN" altLang="en-US"/>
        </a:p>
      </dgm:t>
    </dgm:pt>
    <dgm:pt modelId="{BB5388C0-603A-4053-B107-67C12B13FA19}" cxnId="{B6C09A8D-9949-41F4-9322-20A32421F085}" type="sibTrans">
      <dgm:prSet/>
      <dgm:spPr/>
      <dgm:t>
        <a:bodyPr/>
        <a:lstStyle/>
        <a:p>
          <a:endParaRPr lang="zh-CN" altLang="en-US"/>
        </a:p>
      </dgm:t>
    </dgm:pt>
    <dgm:pt modelId="{AAC58B7B-DE33-4ECC-B079-7FCB8626DD0F}" type="pres">
      <dgm:prSet presAssocID="{D2A70E0F-140B-449D-AAA3-ABCA2FE4B332}" presName="linear" presStyleCnt="0">
        <dgm:presLayoutVars>
          <dgm:animLvl val="lvl"/>
          <dgm:resizeHandles val="exact"/>
        </dgm:presLayoutVars>
      </dgm:prSet>
      <dgm:spPr/>
    </dgm:pt>
    <dgm:pt modelId="{50CBEF88-E70B-460E-9EF4-2E06E204AFBB}" type="pres">
      <dgm:prSet presAssocID="{FA64E3EE-D98A-4B12-A0D2-AA19BFFF27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EA72D31-571A-4188-B805-87BC87B6A02F}" type="pres">
      <dgm:prSet presAssocID="{E5E72764-9B46-449D-BD92-A4D7677615D3}" presName="spacer" presStyleCnt="0"/>
      <dgm:spPr/>
    </dgm:pt>
    <dgm:pt modelId="{0EA0B6B9-7657-4881-ADD3-E1D943398C88}" type="pres">
      <dgm:prSet presAssocID="{616B0A82-5BD1-4D55-A84E-A7E959C41F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F5089E4-4562-45C8-910C-12A8BE8ABFC4}" type="pres">
      <dgm:prSet presAssocID="{A2D65862-AC28-4CBB-B1EC-B6FC4D744910}" presName="spacer" presStyleCnt="0"/>
      <dgm:spPr/>
    </dgm:pt>
    <dgm:pt modelId="{02E485F8-CC8C-4919-83C3-5ABE02BB4A5F}" type="pres">
      <dgm:prSet presAssocID="{F784D06D-847A-461D-9A40-DA64189562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C48572D-9F8E-4B67-B182-A5A9215EE14B}" type="pres">
      <dgm:prSet presAssocID="{E8579837-10A9-4AD4-B5C0-3EE5F5D6254A}" presName="spacer" presStyleCnt="0"/>
      <dgm:spPr/>
    </dgm:pt>
    <dgm:pt modelId="{47788EDD-DC31-4883-8B82-EA2478C40025}" type="pres">
      <dgm:prSet presAssocID="{7828FEDD-780A-4F03-9E66-D4706590BCE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5499CC-E415-457E-9C6B-60069EA1392A}" type="pres">
      <dgm:prSet presAssocID="{5DE49F32-D6F1-40B3-9877-1B1D4652E80F}" presName="spacer" presStyleCnt="0"/>
      <dgm:spPr/>
    </dgm:pt>
    <dgm:pt modelId="{5B1AE484-5AD0-44DC-9D59-FBD3007833A3}" type="pres">
      <dgm:prSet presAssocID="{1BB33728-8F28-46EC-BC91-67D53C55961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0C8E7F8-D7BE-40F5-8CCF-C6AC637ECDA4}" srcId="{D2A70E0F-140B-449D-AAA3-ABCA2FE4B332}" destId="{FA64E3EE-D98A-4B12-A0D2-AA19BFFF279F}" srcOrd="0" destOrd="0" parTransId="{DBCA408D-2DF8-4757-9B49-04BCD7FFE71B}" sibTransId="{E5E72764-9B46-449D-BD92-A4D7677615D3}"/>
    <dgm:cxn modelId="{5C3E0D4E-9EA9-4338-8B53-B1BEB33AD10A}" srcId="{D2A70E0F-140B-449D-AAA3-ABCA2FE4B332}" destId="{616B0A82-5BD1-4D55-A84E-A7E959C41FC6}" srcOrd="1" destOrd="0" parTransId="{64A59434-DCC9-4D4E-A5ED-74D1F081809F}" sibTransId="{A2D65862-AC28-4CBB-B1EC-B6FC4D744910}"/>
    <dgm:cxn modelId="{B133238B-7325-415B-8B83-D821B81E85F1}" srcId="{D2A70E0F-140B-449D-AAA3-ABCA2FE4B332}" destId="{F784D06D-847A-461D-9A40-DA641895624E}" srcOrd="2" destOrd="0" parTransId="{C82E8E98-BA16-4A52-8CBE-45ED8F37C43B}" sibTransId="{E8579837-10A9-4AD4-B5C0-3EE5F5D6254A}"/>
    <dgm:cxn modelId="{9477C477-6119-425F-9525-05438C237288}" srcId="{D2A70E0F-140B-449D-AAA3-ABCA2FE4B332}" destId="{7828FEDD-780A-4F03-9E66-D4706590BCE4}" srcOrd="3" destOrd="0" parTransId="{A7B34300-BCCA-43C9-BE18-192415559B2A}" sibTransId="{5DE49F32-D6F1-40B3-9877-1B1D4652E80F}"/>
    <dgm:cxn modelId="{B6C09A8D-9949-41F4-9322-20A32421F085}" srcId="{D2A70E0F-140B-449D-AAA3-ABCA2FE4B332}" destId="{1BB33728-8F28-46EC-BC91-67D53C55961E}" srcOrd="4" destOrd="0" parTransId="{CF492383-EF56-4775-8E36-CE648BA4F70E}" sibTransId="{BB5388C0-603A-4053-B107-67C12B13FA19}"/>
    <dgm:cxn modelId="{B23EFEA9-17A3-4E6D-9247-F87CDCFE5B3D}" type="presOf" srcId="{D2A70E0F-140B-449D-AAA3-ABCA2FE4B332}" destId="{AAC58B7B-DE33-4ECC-B079-7FCB8626DD0F}" srcOrd="0" destOrd="0" presId="urn:microsoft.com/office/officeart/2005/8/layout/vList2"/>
    <dgm:cxn modelId="{65C29ED9-FBD3-461D-A6CD-06CB139676AC}" type="presParOf" srcId="{AAC58B7B-DE33-4ECC-B079-7FCB8626DD0F}" destId="{50CBEF88-E70B-460E-9EF4-2E06E204AFBB}" srcOrd="0" destOrd="0" presId="urn:microsoft.com/office/officeart/2005/8/layout/vList2"/>
    <dgm:cxn modelId="{62E9BE06-B7DF-417C-82E1-F9F4213BABA2}" type="presOf" srcId="{FA64E3EE-D98A-4B12-A0D2-AA19BFFF279F}" destId="{50CBEF88-E70B-460E-9EF4-2E06E204AFBB}" srcOrd="0" destOrd="0" presId="urn:microsoft.com/office/officeart/2005/8/layout/vList2"/>
    <dgm:cxn modelId="{224DCAC7-7105-40D8-8D2F-4A05F1FD3818}" type="presParOf" srcId="{AAC58B7B-DE33-4ECC-B079-7FCB8626DD0F}" destId="{6EA72D31-571A-4188-B805-87BC87B6A02F}" srcOrd="1" destOrd="0" presId="urn:microsoft.com/office/officeart/2005/8/layout/vList2"/>
    <dgm:cxn modelId="{6D2CCC09-AA83-4D9B-BCF9-D9EFC3D6C9EE}" type="presParOf" srcId="{AAC58B7B-DE33-4ECC-B079-7FCB8626DD0F}" destId="{0EA0B6B9-7657-4881-ADD3-E1D943398C88}" srcOrd="2" destOrd="0" presId="urn:microsoft.com/office/officeart/2005/8/layout/vList2"/>
    <dgm:cxn modelId="{BD745EBB-0C2F-46ED-B68B-BA83B1CE6338}" type="presOf" srcId="{616B0A82-5BD1-4D55-A84E-A7E959C41FC6}" destId="{0EA0B6B9-7657-4881-ADD3-E1D943398C88}" srcOrd="0" destOrd="0" presId="urn:microsoft.com/office/officeart/2005/8/layout/vList2"/>
    <dgm:cxn modelId="{27675AEF-853D-49E0-A70B-4B0F9A500EB1}" type="presParOf" srcId="{AAC58B7B-DE33-4ECC-B079-7FCB8626DD0F}" destId="{EF5089E4-4562-45C8-910C-12A8BE8ABFC4}" srcOrd="3" destOrd="0" presId="urn:microsoft.com/office/officeart/2005/8/layout/vList2"/>
    <dgm:cxn modelId="{45D730E2-15D2-4553-AAA0-109A5A899FE2}" type="presParOf" srcId="{AAC58B7B-DE33-4ECC-B079-7FCB8626DD0F}" destId="{02E485F8-CC8C-4919-83C3-5ABE02BB4A5F}" srcOrd="4" destOrd="0" presId="urn:microsoft.com/office/officeart/2005/8/layout/vList2"/>
    <dgm:cxn modelId="{1263AA3D-27DE-44AD-AFA1-7425872530AA}" type="presOf" srcId="{F784D06D-847A-461D-9A40-DA641895624E}" destId="{02E485F8-CC8C-4919-83C3-5ABE02BB4A5F}" srcOrd="0" destOrd="0" presId="urn:microsoft.com/office/officeart/2005/8/layout/vList2"/>
    <dgm:cxn modelId="{031F96AF-3BAF-4C69-8CC5-EB4482187188}" type="presParOf" srcId="{AAC58B7B-DE33-4ECC-B079-7FCB8626DD0F}" destId="{7C48572D-9F8E-4B67-B182-A5A9215EE14B}" srcOrd="5" destOrd="0" presId="urn:microsoft.com/office/officeart/2005/8/layout/vList2"/>
    <dgm:cxn modelId="{FF37A0BA-4FE8-4F9B-ADF7-A9E9EE4F0A9F}" type="presParOf" srcId="{AAC58B7B-DE33-4ECC-B079-7FCB8626DD0F}" destId="{47788EDD-DC31-4883-8B82-EA2478C40025}" srcOrd="6" destOrd="0" presId="urn:microsoft.com/office/officeart/2005/8/layout/vList2"/>
    <dgm:cxn modelId="{C97368C5-20AE-4C0C-9E84-4A9597E2CC3F}" type="presOf" srcId="{7828FEDD-780A-4F03-9E66-D4706590BCE4}" destId="{47788EDD-DC31-4883-8B82-EA2478C40025}" srcOrd="0" destOrd="0" presId="urn:microsoft.com/office/officeart/2005/8/layout/vList2"/>
    <dgm:cxn modelId="{2F91972A-5A34-46E1-B1B4-4D5C555A16AA}" type="presParOf" srcId="{AAC58B7B-DE33-4ECC-B079-7FCB8626DD0F}" destId="{3F5499CC-E415-457E-9C6B-60069EA1392A}" srcOrd="7" destOrd="0" presId="urn:microsoft.com/office/officeart/2005/8/layout/vList2"/>
    <dgm:cxn modelId="{B41870F1-372D-429E-804E-ED3DA884F71C}" type="presParOf" srcId="{AAC58B7B-DE33-4ECC-B079-7FCB8626DD0F}" destId="{5B1AE484-5AD0-44DC-9D59-FBD3007833A3}" srcOrd="8" destOrd="0" presId="urn:microsoft.com/office/officeart/2005/8/layout/vList2"/>
    <dgm:cxn modelId="{1230ADEF-3796-41BE-B55B-AAE6259BC907}" type="presOf" srcId="{1BB33728-8F28-46EC-BC91-67D53C55961E}" destId="{5B1AE484-5AD0-44DC-9D59-FBD3007833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01ACC-E49C-42E8-966C-F99BB865A60C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</dgm:pt>
    <dgm:pt modelId="{A18C896C-6C5D-4486-8CF9-39E527360C0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5DB978E-6C22-4340-AE35-0923B831C067}" cxnId="{ED7BDE64-B485-4074-A9BF-F0B4092EA6C9}" type="parTrans">
      <dgm:prSet/>
      <dgm:spPr/>
      <dgm:t>
        <a:bodyPr/>
        <a:lstStyle/>
        <a:p>
          <a:endParaRPr lang="zh-CN" altLang="en-US"/>
        </a:p>
      </dgm:t>
    </dgm:pt>
    <dgm:pt modelId="{4A0D1645-6E32-4B7A-AB09-E7BC349A709C}" cxnId="{ED7BDE64-B485-4074-A9BF-F0B4092EA6C9}" type="sibTrans">
      <dgm:prSet/>
      <dgm:spPr/>
      <dgm:t>
        <a:bodyPr/>
        <a:lstStyle/>
        <a:p>
          <a:endParaRPr lang="zh-CN" altLang="en-US"/>
        </a:p>
      </dgm:t>
    </dgm:pt>
    <dgm:pt modelId="{4238BA90-4BF4-42D0-96F7-17CA328E283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FCF171D9-21C3-41C2-8B18-5B4517F529A3}" cxnId="{A6E7B31C-10E0-4507-9C2E-15EE61869E0D}" type="parTrans">
      <dgm:prSet/>
      <dgm:spPr/>
      <dgm:t>
        <a:bodyPr/>
        <a:lstStyle/>
        <a:p>
          <a:endParaRPr lang="zh-CN" altLang="en-US"/>
        </a:p>
      </dgm:t>
    </dgm:pt>
    <dgm:pt modelId="{15E7A07D-E1D6-4CF9-B755-3EC628A859B4}" cxnId="{A6E7B31C-10E0-4507-9C2E-15EE61869E0D}" type="sibTrans">
      <dgm:prSet/>
      <dgm:spPr/>
      <dgm:t>
        <a:bodyPr/>
        <a:lstStyle/>
        <a:p>
          <a:endParaRPr lang="zh-CN" altLang="en-US"/>
        </a:p>
      </dgm:t>
    </dgm:pt>
    <dgm:pt modelId="{62A7D754-E1B2-4636-8132-BFA49ECACA4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3FF1C60-E2C2-4B14-A54B-B59B2EDAAF74}" cxnId="{C88F9CB5-CEF7-40D1-854F-4FA409482D70}" type="parTrans">
      <dgm:prSet/>
      <dgm:spPr/>
      <dgm:t>
        <a:bodyPr/>
        <a:lstStyle/>
        <a:p>
          <a:endParaRPr lang="zh-CN" altLang="en-US"/>
        </a:p>
      </dgm:t>
    </dgm:pt>
    <dgm:pt modelId="{C1D4E283-3B53-4C54-85F9-9C44535B0007}" cxnId="{C88F9CB5-CEF7-40D1-854F-4FA409482D70}" type="sibTrans">
      <dgm:prSet/>
      <dgm:spPr/>
      <dgm:t>
        <a:bodyPr/>
        <a:lstStyle/>
        <a:p>
          <a:endParaRPr lang="zh-CN" altLang="en-US"/>
        </a:p>
      </dgm:t>
    </dgm:pt>
    <dgm:pt modelId="{4786475B-D04D-456E-BA70-0CCEE4A29547}" type="pres">
      <dgm:prSet presAssocID="{C6901ACC-E49C-42E8-966C-F99BB865A60C}" presName="cycle" presStyleCnt="0">
        <dgm:presLayoutVars>
          <dgm:dir val="rev"/>
          <dgm:resizeHandles val="exact"/>
        </dgm:presLayoutVars>
      </dgm:prSet>
      <dgm:spPr/>
    </dgm:pt>
    <dgm:pt modelId="{3DD87589-A29E-412B-8D4C-4AB81648E3A0}" type="pres">
      <dgm:prSet presAssocID="{A18C896C-6C5D-4486-8CF9-39E527360C0F}" presName="node" presStyleLbl="node1" presStyleIdx="0" presStyleCnt="3">
        <dgm:presLayoutVars>
          <dgm:bulletEnabled val="1"/>
        </dgm:presLayoutVars>
      </dgm:prSet>
      <dgm:spPr/>
    </dgm:pt>
    <dgm:pt modelId="{B13C224B-CF08-407A-94A6-201688CA3ACB}" type="pres">
      <dgm:prSet presAssocID="{A18C896C-6C5D-4486-8CF9-39E527360C0F}" presName="spNode" presStyleCnt="0"/>
      <dgm:spPr/>
    </dgm:pt>
    <dgm:pt modelId="{23D83B16-5CFC-4BD1-AD70-2AC1B7755F23}" type="pres">
      <dgm:prSet presAssocID="{4A0D1645-6E32-4B7A-AB09-E7BC349A709C}" presName="sibTrans" presStyleLbl="sibTrans1D1" presStyleIdx="0" presStyleCnt="3"/>
      <dgm:spPr/>
    </dgm:pt>
    <dgm:pt modelId="{0E4DC318-9812-487A-8D79-68C611197508}" type="pres">
      <dgm:prSet presAssocID="{4238BA90-4BF4-42D0-96F7-17CA328E2831}" presName="node" presStyleLbl="node1" presStyleIdx="1" presStyleCnt="3">
        <dgm:presLayoutVars>
          <dgm:bulletEnabled val="1"/>
        </dgm:presLayoutVars>
      </dgm:prSet>
      <dgm:spPr/>
    </dgm:pt>
    <dgm:pt modelId="{983862D1-3292-4013-AA18-28AAFC1E81E8}" type="pres">
      <dgm:prSet presAssocID="{4238BA90-4BF4-42D0-96F7-17CA328E2831}" presName="spNode" presStyleCnt="0"/>
      <dgm:spPr/>
    </dgm:pt>
    <dgm:pt modelId="{AA6E8906-38AC-4816-A35D-182A844DDA31}" type="pres">
      <dgm:prSet presAssocID="{15E7A07D-E1D6-4CF9-B755-3EC628A859B4}" presName="sibTrans" presStyleLbl="sibTrans1D1" presStyleIdx="1" presStyleCnt="3"/>
      <dgm:spPr/>
    </dgm:pt>
    <dgm:pt modelId="{03A09D7F-1AFA-4722-A72C-585CD42E169E}" type="pres">
      <dgm:prSet presAssocID="{62A7D754-E1B2-4636-8132-BFA49ECACA43}" presName="node" presStyleLbl="node1" presStyleIdx="2" presStyleCnt="3">
        <dgm:presLayoutVars>
          <dgm:bulletEnabled val="1"/>
        </dgm:presLayoutVars>
      </dgm:prSet>
      <dgm:spPr/>
    </dgm:pt>
    <dgm:pt modelId="{EA768498-78EB-475F-9D8E-7300A29DEF83}" type="pres">
      <dgm:prSet presAssocID="{62A7D754-E1B2-4636-8132-BFA49ECACA43}" presName="spNode" presStyleCnt="0"/>
      <dgm:spPr/>
    </dgm:pt>
    <dgm:pt modelId="{21F29E2E-D01D-46A1-95F4-100F1216A911}" type="pres">
      <dgm:prSet presAssocID="{C1D4E283-3B53-4C54-85F9-9C44535B0007}" presName="sibTrans" presStyleLbl="sibTrans1D1" presStyleIdx="2" presStyleCnt="3"/>
      <dgm:spPr/>
    </dgm:pt>
  </dgm:ptLst>
  <dgm:cxnLst>
    <dgm:cxn modelId="{ED7BDE64-B485-4074-A9BF-F0B4092EA6C9}" srcId="{C6901ACC-E49C-42E8-966C-F99BB865A60C}" destId="{A18C896C-6C5D-4486-8CF9-39E527360C0F}" srcOrd="0" destOrd="0" parTransId="{B5DB978E-6C22-4340-AE35-0923B831C067}" sibTransId="{4A0D1645-6E32-4B7A-AB09-E7BC349A709C}"/>
    <dgm:cxn modelId="{A6E7B31C-10E0-4507-9C2E-15EE61869E0D}" srcId="{C6901ACC-E49C-42E8-966C-F99BB865A60C}" destId="{4238BA90-4BF4-42D0-96F7-17CA328E2831}" srcOrd="1" destOrd="0" parTransId="{FCF171D9-21C3-41C2-8B18-5B4517F529A3}" sibTransId="{15E7A07D-E1D6-4CF9-B755-3EC628A859B4}"/>
    <dgm:cxn modelId="{C88F9CB5-CEF7-40D1-854F-4FA409482D70}" srcId="{C6901ACC-E49C-42E8-966C-F99BB865A60C}" destId="{62A7D754-E1B2-4636-8132-BFA49ECACA43}" srcOrd="2" destOrd="0" parTransId="{B3FF1C60-E2C2-4B14-A54B-B59B2EDAAF74}" sibTransId="{C1D4E283-3B53-4C54-85F9-9C44535B0007}"/>
    <dgm:cxn modelId="{13DE8027-922A-4867-A261-B5FE2B804E7F}" type="presOf" srcId="{C6901ACC-E49C-42E8-966C-F99BB865A60C}" destId="{4786475B-D04D-456E-BA70-0CCEE4A29547}" srcOrd="0" destOrd="0" presId="urn:microsoft.com/office/officeart/2005/8/layout/cycle6"/>
    <dgm:cxn modelId="{D198E7D1-5B26-45C5-B0A8-B5D0B498E368}" type="presParOf" srcId="{4786475B-D04D-456E-BA70-0CCEE4A29547}" destId="{3DD87589-A29E-412B-8D4C-4AB81648E3A0}" srcOrd="0" destOrd="0" presId="urn:microsoft.com/office/officeart/2005/8/layout/cycle6"/>
    <dgm:cxn modelId="{F809E808-8A4A-4D04-A676-C1B92198E039}" type="presOf" srcId="{A18C896C-6C5D-4486-8CF9-39E527360C0F}" destId="{3DD87589-A29E-412B-8D4C-4AB81648E3A0}" srcOrd="0" destOrd="0" presId="urn:microsoft.com/office/officeart/2005/8/layout/cycle6"/>
    <dgm:cxn modelId="{8D853AEE-610D-41B8-9E56-4E3265316AB2}" type="presParOf" srcId="{4786475B-D04D-456E-BA70-0CCEE4A29547}" destId="{B13C224B-CF08-407A-94A6-201688CA3ACB}" srcOrd="1" destOrd="0" presId="urn:microsoft.com/office/officeart/2005/8/layout/cycle6"/>
    <dgm:cxn modelId="{C65578EA-AB6B-4136-951C-36D2E9C92590}" type="presParOf" srcId="{4786475B-D04D-456E-BA70-0CCEE4A29547}" destId="{23D83B16-5CFC-4BD1-AD70-2AC1B7755F23}" srcOrd="2" destOrd="0" presId="urn:microsoft.com/office/officeart/2005/8/layout/cycle6"/>
    <dgm:cxn modelId="{45BC056D-2283-44C9-8048-FE9E5AED3CAB}" type="presOf" srcId="{4A0D1645-6E32-4B7A-AB09-E7BC349A709C}" destId="{23D83B16-5CFC-4BD1-AD70-2AC1B7755F23}" srcOrd="0" destOrd="0" presId="urn:microsoft.com/office/officeart/2005/8/layout/cycle6"/>
    <dgm:cxn modelId="{82E1DD9B-8B5C-4A37-9F5F-210D8E2378A3}" type="presParOf" srcId="{4786475B-D04D-456E-BA70-0CCEE4A29547}" destId="{0E4DC318-9812-487A-8D79-68C611197508}" srcOrd="3" destOrd="0" presId="urn:microsoft.com/office/officeart/2005/8/layout/cycle6"/>
    <dgm:cxn modelId="{4B9AD6E8-8F8F-47EA-9D05-C6CFBE4F10E3}" type="presOf" srcId="{4238BA90-4BF4-42D0-96F7-17CA328E2831}" destId="{0E4DC318-9812-487A-8D79-68C611197508}" srcOrd="0" destOrd="0" presId="urn:microsoft.com/office/officeart/2005/8/layout/cycle6"/>
    <dgm:cxn modelId="{70BA2EEC-6781-4022-8402-E2937E0C7D90}" type="presParOf" srcId="{4786475B-D04D-456E-BA70-0CCEE4A29547}" destId="{983862D1-3292-4013-AA18-28AAFC1E81E8}" srcOrd="4" destOrd="0" presId="urn:microsoft.com/office/officeart/2005/8/layout/cycle6"/>
    <dgm:cxn modelId="{F82B982F-BEF7-4FEA-9816-59267ED6EAB6}" type="presParOf" srcId="{4786475B-D04D-456E-BA70-0CCEE4A29547}" destId="{AA6E8906-38AC-4816-A35D-182A844DDA31}" srcOrd="5" destOrd="0" presId="urn:microsoft.com/office/officeart/2005/8/layout/cycle6"/>
    <dgm:cxn modelId="{70DD2343-2ED8-4974-B21F-FDF12E42A2B1}" type="presOf" srcId="{15E7A07D-E1D6-4CF9-B755-3EC628A859B4}" destId="{AA6E8906-38AC-4816-A35D-182A844DDA31}" srcOrd="0" destOrd="0" presId="urn:microsoft.com/office/officeart/2005/8/layout/cycle6"/>
    <dgm:cxn modelId="{1CB1F28F-880D-4C29-856A-C220252F8351}" type="presParOf" srcId="{4786475B-D04D-456E-BA70-0CCEE4A29547}" destId="{03A09D7F-1AFA-4722-A72C-585CD42E169E}" srcOrd="6" destOrd="0" presId="urn:microsoft.com/office/officeart/2005/8/layout/cycle6"/>
    <dgm:cxn modelId="{4E08BC13-43E5-44E6-A461-240058F2E2D6}" type="presOf" srcId="{62A7D754-E1B2-4636-8132-BFA49ECACA43}" destId="{03A09D7F-1AFA-4722-A72C-585CD42E169E}" srcOrd="0" destOrd="0" presId="urn:microsoft.com/office/officeart/2005/8/layout/cycle6"/>
    <dgm:cxn modelId="{42BD21F3-407D-4744-B6BD-9D1CA7BD7C4F}" type="presParOf" srcId="{4786475B-D04D-456E-BA70-0CCEE4A29547}" destId="{EA768498-78EB-475F-9D8E-7300A29DEF83}" srcOrd="7" destOrd="0" presId="urn:microsoft.com/office/officeart/2005/8/layout/cycle6"/>
    <dgm:cxn modelId="{795EC326-B666-488E-B028-44B9D44BE2AE}" type="presParOf" srcId="{4786475B-D04D-456E-BA70-0CCEE4A29547}" destId="{21F29E2E-D01D-46A1-95F4-100F1216A911}" srcOrd="8" destOrd="0" presId="urn:microsoft.com/office/officeart/2005/8/layout/cycle6"/>
    <dgm:cxn modelId="{25CB456D-7F2B-484E-BD55-B3CA607B0E95}" type="presOf" srcId="{C1D4E283-3B53-4C54-85F9-9C44535B0007}" destId="{21F29E2E-D01D-46A1-95F4-100F1216A911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20A86D-D290-40AA-9EFD-0F3A67ADECF0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90B288-280F-422B-B42C-79D78C2286CE}">
      <dgm:prSet phldrT="[文本]"/>
      <dgm:spPr/>
      <dgm:t>
        <a:bodyPr/>
        <a:lstStyle/>
        <a:p>
          <a:r>
            <a:rPr lang="zh-CN" altLang="en-US" dirty="0"/>
            <a:t>多点触控及手写笔</a:t>
          </a:r>
        </a:p>
      </dgm:t>
    </dgm:pt>
    <dgm:pt modelId="{E43A1533-3BE2-4A25-ACAB-8D09B6ACE3C0}" cxnId="{E000A4E1-871C-4B71-8CE7-79BD697CCD43}" type="parTrans">
      <dgm:prSet/>
      <dgm:spPr/>
      <dgm:t>
        <a:bodyPr/>
        <a:lstStyle/>
        <a:p>
          <a:endParaRPr lang="zh-CN" altLang="en-US"/>
        </a:p>
      </dgm:t>
    </dgm:pt>
    <dgm:pt modelId="{05C238E5-4F8B-42A0-ACB4-7EDC6537A430}" cxnId="{E000A4E1-871C-4B71-8CE7-79BD697CCD43}" type="sibTrans">
      <dgm:prSet/>
      <dgm:spPr/>
      <dgm:t>
        <a:bodyPr/>
        <a:lstStyle/>
        <a:p>
          <a:endParaRPr lang="zh-CN" altLang="en-US"/>
        </a:p>
      </dgm:t>
    </dgm:pt>
    <dgm:pt modelId="{493710E8-D97B-4A00-8935-0087288F58CE}">
      <dgm:prSet phldrT="[文本]"/>
      <dgm:spPr/>
      <dgm:t>
        <a:bodyPr/>
        <a:lstStyle/>
        <a:p>
          <a:r>
            <a:rPr lang="en-US" altLang="zh-CN" dirty="0"/>
            <a:t>Force Touch</a:t>
          </a:r>
          <a:r>
            <a:rPr lang="zh-CN" altLang="en-US" dirty="0"/>
            <a:t>压力触控</a:t>
          </a:r>
        </a:p>
      </dgm:t>
    </dgm:pt>
    <dgm:pt modelId="{843F6D4F-C379-40C0-A850-0EBFA53B8780}" cxnId="{2BA9D86C-CBF4-4963-B88D-FEC55EEA92F5}" type="parTrans">
      <dgm:prSet/>
      <dgm:spPr/>
      <dgm:t>
        <a:bodyPr/>
        <a:lstStyle/>
        <a:p>
          <a:endParaRPr lang="zh-CN" altLang="en-US"/>
        </a:p>
      </dgm:t>
    </dgm:pt>
    <dgm:pt modelId="{DF1AAB22-2988-4810-A061-32C10C3F2547}" cxnId="{2BA9D86C-CBF4-4963-B88D-FEC55EEA92F5}" type="sibTrans">
      <dgm:prSet/>
      <dgm:spPr/>
      <dgm:t>
        <a:bodyPr/>
        <a:lstStyle/>
        <a:p>
          <a:endParaRPr lang="zh-CN" altLang="en-US"/>
        </a:p>
      </dgm:t>
    </dgm:pt>
    <dgm:pt modelId="{D5BF5E7C-D1B1-4751-B43B-4D7F2942E4C9}">
      <dgm:prSet phldrT="[文本]"/>
      <dgm:spPr/>
      <dgm:t>
        <a:bodyPr/>
        <a:lstStyle/>
        <a:p>
          <a:r>
            <a:rPr lang="en-US" altLang="zh-CN" dirty="0"/>
            <a:t>Kinect</a:t>
          </a:r>
          <a:r>
            <a:rPr lang="zh-CN" altLang="en-US" dirty="0"/>
            <a:t>体感</a:t>
          </a:r>
        </a:p>
      </dgm:t>
    </dgm:pt>
    <dgm:pt modelId="{CFDF97E6-59A6-4FF3-A9A8-1DD1BF227564}" cxnId="{25AC6541-63F0-4503-B154-0D13C3738401}" type="parTrans">
      <dgm:prSet/>
      <dgm:spPr/>
      <dgm:t>
        <a:bodyPr/>
        <a:lstStyle/>
        <a:p>
          <a:endParaRPr lang="zh-CN" altLang="en-US"/>
        </a:p>
      </dgm:t>
    </dgm:pt>
    <dgm:pt modelId="{47D15F31-1E93-4923-BAF3-E1368DB22906}" cxnId="{25AC6541-63F0-4503-B154-0D13C3738401}" type="sibTrans">
      <dgm:prSet/>
      <dgm:spPr/>
      <dgm:t>
        <a:bodyPr/>
        <a:lstStyle/>
        <a:p>
          <a:endParaRPr lang="zh-CN" altLang="en-US"/>
        </a:p>
      </dgm:t>
    </dgm:pt>
    <dgm:pt modelId="{73040C72-A1AE-468A-8A24-51199480F188}">
      <dgm:prSet phldrT="[文本]"/>
      <dgm:spPr/>
      <dgm:t>
        <a:bodyPr/>
        <a:lstStyle/>
        <a:p>
          <a:r>
            <a:rPr lang="en-US" altLang="zh-CN" dirty="0"/>
            <a:t>Oculus Rift</a:t>
          </a:r>
          <a:r>
            <a:rPr lang="zh-CN" altLang="en-US" dirty="0"/>
            <a:t>等</a:t>
          </a:r>
          <a:r>
            <a:rPr lang="en-US" altLang="zh-CN" dirty="0"/>
            <a:t>VR</a:t>
          </a:r>
          <a:r>
            <a:rPr lang="zh-CN" altLang="en-US" dirty="0"/>
            <a:t>控制</a:t>
          </a:r>
        </a:p>
      </dgm:t>
    </dgm:pt>
    <dgm:pt modelId="{ADB7DA88-1243-49D9-93BE-03FC7C629FB0}" cxnId="{42B9D4A8-550D-452B-ACE6-B837AC42728F}" type="parTrans">
      <dgm:prSet/>
      <dgm:spPr/>
      <dgm:t>
        <a:bodyPr/>
        <a:lstStyle/>
        <a:p>
          <a:endParaRPr lang="zh-CN" altLang="en-US"/>
        </a:p>
      </dgm:t>
    </dgm:pt>
    <dgm:pt modelId="{DE36CB55-E211-49F0-82BC-C06C717C73D8}" cxnId="{42B9D4A8-550D-452B-ACE6-B837AC42728F}" type="sibTrans">
      <dgm:prSet/>
      <dgm:spPr/>
      <dgm:t>
        <a:bodyPr/>
        <a:lstStyle/>
        <a:p>
          <a:endParaRPr lang="zh-CN" altLang="en-US"/>
        </a:p>
      </dgm:t>
    </dgm:pt>
    <dgm:pt modelId="{44DCB4D3-1B44-40B2-8E61-26618352B9A6}" type="pres">
      <dgm:prSet presAssocID="{7820A86D-D290-40AA-9EFD-0F3A67ADECF0}" presName="diagram" presStyleCnt="0">
        <dgm:presLayoutVars>
          <dgm:dir/>
        </dgm:presLayoutVars>
      </dgm:prSet>
      <dgm:spPr/>
    </dgm:pt>
    <dgm:pt modelId="{2E3257A7-0915-4391-9C5A-45B5F8946F73}" type="pres">
      <dgm:prSet presAssocID="{0B90B288-280F-422B-B42C-79D78C2286CE}" presName="composite" presStyleCnt="0"/>
      <dgm:spPr/>
    </dgm:pt>
    <dgm:pt modelId="{8FE48DF1-006A-4D97-BA43-A85DF34133B0}" type="pres">
      <dgm:prSet presAssocID="{0B90B288-280F-422B-B42C-79D78C2286CE}" presName="Image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E344295-4428-4FA5-B496-9107B25EAFAD}" type="pres">
      <dgm:prSet presAssocID="{0B90B288-280F-422B-B42C-79D78C2286CE}" presName="Parent" presStyleLbl="node0" presStyleIdx="0" presStyleCnt="4">
        <dgm:presLayoutVars>
          <dgm:bulletEnabled val="1"/>
        </dgm:presLayoutVars>
      </dgm:prSet>
      <dgm:spPr/>
    </dgm:pt>
    <dgm:pt modelId="{433EED5C-F304-451B-A468-F0AFCA323EC1}" type="pres">
      <dgm:prSet presAssocID="{05C238E5-4F8B-42A0-ACB4-7EDC6537A430}" presName="sibTrans" presStyleCnt="0"/>
      <dgm:spPr/>
    </dgm:pt>
    <dgm:pt modelId="{9BAE5E2F-98F8-459F-AD60-7E7947D20BAB}" type="pres">
      <dgm:prSet presAssocID="{493710E8-D97B-4A00-8935-0087288F58CE}" presName="composite" presStyleCnt="0"/>
      <dgm:spPr/>
    </dgm:pt>
    <dgm:pt modelId="{05998732-0A88-41BB-9BEA-E035B276D332}" type="pres">
      <dgm:prSet presAssocID="{493710E8-D97B-4A00-8935-0087288F58CE}" presName="Image" presStyleLbl="bgShp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l="165" r="165"/>
          </a:stretch>
        </a:blipFill>
      </dgm:spPr>
    </dgm:pt>
    <dgm:pt modelId="{C4D22260-6E48-4381-9235-2FA7703F9C12}" type="pres">
      <dgm:prSet presAssocID="{493710E8-D97B-4A00-8935-0087288F58CE}" presName="Parent" presStyleLbl="node0" presStyleIdx="1" presStyleCnt="4">
        <dgm:presLayoutVars>
          <dgm:bulletEnabled val="1"/>
        </dgm:presLayoutVars>
      </dgm:prSet>
      <dgm:spPr/>
    </dgm:pt>
    <dgm:pt modelId="{E709617A-1D56-41B0-854B-0F6221855FCD}" type="pres">
      <dgm:prSet presAssocID="{DF1AAB22-2988-4810-A061-32C10C3F2547}" presName="sibTrans" presStyleCnt="0"/>
      <dgm:spPr/>
    </dgm:pt>
    <dgm:pt modelId="{7B29B3E4-0AA2-40F6-9A0F-F7D6EC30E6A4}" type="pres">
      <dgm:prSet presAssocID="{D5BF5E7C-D1B1-4751-B43B-4D7F2942E4C9}" presName="composite" presStyleCnt="0"/>
      <dgm:spPr/>
    </dgm:pt>
    <dgm:pt modelId="{F7FCF0FB-9997-4570-822B-3EE368EE99B7}" type="pres">
      <dgm:prSet presAssocID="{D5BF5E7C-D1B1-4751-B43B-4D7F2942E4C9}" presName="Image" presStyleLbl="bgShp" presStyleIdx="2" presStyleCnt="4"/>
      <dgm:spPr>
        <a:blipFill dpi="0" rotWithShape="1">
          <a:blip xmlns:r="http://schemas.openxmlformats.org/officeDocument/2006/relationships" r:embed="rId3"/>
          <a:srcRect/>
          <a:stretch>
            <a:fillRect t="6091" b="6091"/>
          </a:stretch>
        </a:blipFill>
      </dgm:spPr>
    </dgm:pt>
    <dgm:pt modelId="{2773FA09-C0F2-49FD-B5D7-69B0D533710D}" type="pres">
      <dgm:prSet presAssocID="{D5BF5E7C-D1B1-4751-B43B-4D7F2942E4C9}" presName="Parent" presStyleLbl="node0" presStyleIdx="2" presStyleCnt="4">
        <dgm:presLayoutVars>
          <dgm:bulletEnabled val="1"/>
        </dgm:presLayoutVars>
      </dgm:prSet>
      <dgm:spPr/>
    </dgm:pt>
    <dgm:pt modelId="{407F2CDE-91C6-4CF8-90A8-941AB7DBFAFF}" type="pres">
      <dgm:prSet presAssocID="{47D15F31-1E93-4923-BAF3-E1368DB22906}" presName="sibTrans" presStyleCnt="0"/>
      <dgm:spPr/>
    </dgm:pt>
    <dgm:pt modelId="{CA484AEE-4378-4A75-8959-C107854D47B6}" type="pres">
      <dgm:prSet presAssocID="{73040C72-A1AE-468A-8A24-51199480F188}" presName="composite" presStyleCnt="0"/>
      <dgm:spPr/>
    </dgm:pt>
    <dgm:pt modelId="{11958673-13C0-44DB-B3CD-1B152F8D7ACC}" type="pres">
      <dgm:prSet presAssocID="{73040C72-A1AE-468A-8A24-51199480F188}" presName="Image" presStyleLbl="bgShp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t="5074" b="5074"/>
          </a:stretch>
        </a:blipFill>
      </dgm:spPr>
    </dgm:pt>
    <dgm:pt modelId="{819DCCEC-86A0-44AE-9F88-B04CB24F0887}" type="pres">
      <dgm:prSet presAssocID="{73040C72-A1AE-468A-8A24-51199480F188}" presName="Parent" presStyleLbl="node0" presStyleIdx="3" presStyleCnt="4">
        <dgm:presLayoutVars>
          <dgm:bulletEnabled val="1"/>
        </dgm:presLayoutVars>
      </dgm:prSet>
      <dgm:spPr/>
    </dgm:pt>
  </dgm:ptLst>
  <dgm:cxnLst>
    <dgm:cxn modelId="{5ADB840F-0979-4EAE-945C-66A9C6768ED0}" type="presOf" srcId="{493710E8-D97B-4A00-8935-0087288F58CE}" destId="{C4D22260-6E48-4381-9235-2FA7703F9C12}" srcOrd="0" destOrd="0" presId="urn:microsoft.com/office/officeart/2008/layout/BendingPictureCaption"/>
    <dgm:cxn modelId="{E9D90B1F-858E-40ED-BC3E-C4D36295E1B3}" type="presOf" srcId="{73040C72-A1AE-468A-8A24-51199480F188}" destId="{819DCCEC-86A0-44AE-9F88-B04CB24F0887}" srcOrd="0" destOrd="0" presId="urn:microsoft.com/office/officeart/2008/layout/BendingPictureCaption"/>
    <dgm:cxn modelId="{25AC6541-63F0-4503-B154-0D13C3738401}" srcId="{7820A86D-D290-40AA-9EFD-0F3A67ADECF0}" destId="{D5BF5E7C-D1B1-4751-B43B-4D7F2942E4C9}" srcOrd="2" destOrd="0" parTransId="{CFDF97E6-59A6-4FF3-A9A8-1DD1BF227564}" sibTransId="{47D15F31-1E93-4923-BAF3-E1368DB22906}"/>
    <dgm:cxn modelId="{2BA9D86C-CBF4-4963-B88D-FEC55EEA92F5}" srcId="{7820A86D-D290-40AA-9EFD-0F3A67ADECF0}" destId="{493710E8-D97B-4A00-8935-0087288F58CE}" srcOrd="1" destOrd="0" parTransId="{843F6D4F-C379-40C0-A850-0EBFA53B8780}" sibTransId="{DF1AAB22-2988-4810-A061-32C10C3F2547}"/>
    <dgm:cxn modelId="{D48EC788-CFA1-4796-B3B2-44B717829804}" type="presOf" srcId="{7820A86D-D290-40AA-9EFD-0F3A67ADECF0}" destId="{44DCB4D3-1B44-40B2-8E61-26618352B9A6}" srcOrd="0" destOrd="0" presId="urn:microsoft.com/office/officeart/2008/layout/BendingPictureCaption"/>
    <dgm:cxn modelId="{37ADC893-3E27-4032-8CA2-43ABE4227D5C}" type="presOf" srcId="{D5BF5E7C-D1B1-4751-B43B-4D7F2942E4C9}" destId="{2773FA09-C0F2-49FD-B5D7-69B0D533710D}" srcOrd="0" destOrd="0" presId="urn:microsoft.com/office/officeart/2008/layout/BendingPictureCaption"/>
    <dgm:cxn modelId="{42B9D4A8-550D-452B-ACE6-B837AC42728F}" srcId="{7820A86D-D290-40AA-9EFD-0F3A67ADECF0}" destId="{73040C72-A1AE-468A-8A24-51199480F188}" srcOrd="3" destOrd="0" parTransId="{ADB7DA88-1243-49D9-93BE-03FC7C629FB0}" sibTransId="{DE36CB55-E211-49F0-82BC-C06C717C73D8}"/>
    <dgm:cxn modelId="{DF6DF3B6-C043-4E96-848B-0E7260376EB1}" type="presOf" srcId="{0B90B288-280F-422B-B42C-79D78C2286CE}" destId="{0E344295-4428-4FA5-B496-9107B25EAFAD}" srcOrd="0" destOrd="0" presId="urn:microsoft.com/office/officeart/2008/layout/BendingPictureCaption"/>
    <dgm:cxn modelId="{E000A4E1-871C-4B71-8CE7-79BD697CCD43}" srcId="{7820A86D-D290-40AA-9EFD-0F3A67ADECF0}" destId="{0B90B288-280F-422B-B42C-79D78C2286CE}" srcOrd="0" destOrd="0" parTransId="{E43A1533-3BE2-4A25-ACAB-8D09B6ACE3C0}" sibTransId="{05C238E5-4F8B-42A0-ACB4-7EDC6537A430}"/>
    <dgm:cxn modelId="{CF34D591-B0AE-452D-B604-CD399F6EDEE4}" type="presParOf" srcId="{44DCB4D3-1B44-40B2-8E61-26618352B9A6}" destId="{2E3257A7-0915-4391-9C5A-45B5F8946F73}" srcOrd="0" destOrd="0" presId="urn:microsoft.com/office/officeart/2008/layout/BendingPictureCaption"/>
    <dgm:cxn modelId="{A57DAD94-40E2-47D2-8468-A999EFAFAE26}" type="presParOf" srcId="{2E3257A7-0915-4391-9C5A-45B5F8946F73}" destId="{8FE48DF1-006A-4D97-BA43-A85DF34133B0}" srcOrd="0" destOrd="0" presId="urn:microsoft.com/office/officeart/2008/layout/BendingPictureCaption"/>
    <dgm:cxn modelId="{58FF1CE9-10AB-40BD-BC41-D93861CEAACF}" type="presParOf" srcId="{2E3257A7-0915-4391-9C5A-45B5F8946F73}" destId="{0E344295-4428-4FA5-B496-9107B25EAFAD}" srcOrd="1" destOrd="0" presId="urn:microsoft.com/office/officeart/2008/layout/BendingPictureCaption"/>
    <dgm:cxn modelId="{54DA3B2A-D754-4A33-AC3A-ADB78E4B0296}" type="presParOf" srcId="{44DCB4D3-1B44-40B2-8E61-26618352B9A6}" destId="{433EED5C-F304-451B-A468-F0AFCA323EC1}" srcOrd="1" destOrd="0" presId="urn:microsoft.com/office/officeart/2008/layout/BendingPictureCaption"/>
    <dgm:cxn modelId="{AE67C840-77A6-49BA-882B-77490F23B9F3}" type="presParOf" srcId="{44DCB4D3-1B44-40B2-8E61-26618352B9A6}" destId="{9BAE5E2F-98F8-459F-AD60-7E7947D20BAB}" srcOrd="2" destOrd="0" presId="urn:microsoft.com/office/officeart/2008/layout/BendingPictureCaption"/>
    <dgm:cxn modelId="{B69D45BB-C900-4DC2-AB49-E0F3DDD1DFA3}" type="presParOf" srcId="{9BAE5E2F-98F8-459F-AD60-7E7947D20BAB}" destId="{05998732-0A88-41BB-9BEA-E035B276D332}" srcOrd="0" destOrd="0" presId="urn:microsoft.com/office/officeart/2008/layout/BendingPictureCaption"/>
    <dgm:cxn modelId="{5AFC5A04-EDF8-42CB-A28B-BE00811E9153}" type="presParOf" srcId="{9BAE5E2F-98F8-459F-AD60-7E7947D20BAB}" destId="{C4D22260-6E48-4381-9235-2FA7703F9C12}" srcOrd="1" destOrd="0" presId="urn:microsoft.com/office/officeart/2008/layout/BendingPictureCaption"/>
    <dgm:cxn modelId="{874D7413-F362-4D8D-8ED8-4F461F0677B4}" type="presParOf" srcId="{44DCB4D3-1B44-40B2-8E61-26618352B9A6}" destId="{E709617A-1D56-41B0-854B-0F6221855FCD}" srcOrd="3" destOrd="0" presId="urn:microsoft.com/office/officeart/2008/layout/BendingPictureCaption"/>
    <dgm:cxn modelId="{5285F826-79C3-44B5-BF8C-E37AFE5CE0F8}" type="presParOf" srcId="{44DCB4D3-1B44-40B2-8E61-26618352B9A6}" destId="{7B29B3E4-0AA2-40F6-9A0F-F7D6EC30E6A4}" srcOrd="4" destOrd="0" presId="urn:microsoft.com/office/officeart/2008/layout/BendingPictureCaption"/>
    <dgm:cxn modelId="{94090A6D-1518-4065-B376-04442CCA4EC0}" type="presParOf" srcId="{7B29B3E4-0AA2-40F6-9A0F-F7D6EC30E6A4}" destId="{F7FCF0FB-9997-4570-822B-3EE368EE99B7}" srcOrd="0" destOrd="0" presId="urn:microsoft.com/office/officeart/2008/layout/BendingPictureCaption"/>
    <dgm:cxn modelId="{E3764C87-63B6-4AD1-B236-67CC45214047}" type="presParOf" srcId="{7B29B3E4-0AA2-40F6-9A0F-F7D6EC30E6A4}" destId="{2773FA09-C0F2-49FD-B5D7-69B0D533710D}" srcOrd="1" destOrd="0" presId="urn:microsoft.com/office/officeart/2008/layout/BendingPictureCaption"/>
    <dgm:cxn modelId="{04C53A1A-4EB0-44FB-B126-28FEFC5DACCF}" type="presParOf" srcId="{44DCB4D3-1B44-40B2-8E61-26618352B9A6}" destId="{407F2CDE-91C6-4CF8-90A8-941AB7DBFAFF}" srcOrd="5" destOrd="0" presId="urn:microsoft.com/office/officeart/2008/layout/BendingPictureCaption"/>
    <dgm:cxn modelId="{66240957-56A9-4FE8-9E01-7FDA9696424C}" type="presParOf" srcId="{44DCB4D3-1B44-40B2-8E61-26618352B9A6}" destId="{CA484AEE-4378-4A75-8959-C107854D47B6}" srcOrd="6" destOrd="0" presId="urn:microsoft.com/office/officeart/2008/layout/BendingPictureCaption"/>
    <dgm:cxn modelId="{18572D13-2D07-4C24-8F30-81448FAB33BB}" type="presParOf" srcId="{CA484AEE-4378-4A75-8959-C107854D47B6}" destId="{11958673-13C0-44DB-B3CD-1B152F8D7ACC}" srcOrd="0" destOrd="0" presId="urn:microsoft.com/office/officeart/2008/layout/BendingPictureCaption"/>
    <dgm:cxn modelId="{69D49B4B-0EAE-4171-9BEC-7CFBF68D21CA}" type="presParOf" srcId="{CA484AEE-4378-4A75-8959-C107854D47B6}" destId="{819DCCEC-86A0-44AE-9F88-B04CB24F0887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01ACC-E49C-42E8-966C-F99BB865A60C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</dgm:pt>
    <dgm:pt modelId="{A18C896C-6C5D-4486-8CF9-39E527360C0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5DB978E-6C22-4340-AE35-0923B831C067}" cxnId="{ED7BDE64-B485-4074-A9BF-F0B4092EA6C9}" type="parTrans">
      <dgm:prSet/>
      <dgm:spPr/>
      <dgm:t>
        <a:bodyPr/>
        <a:lstStyle/>
        <a:p>
          <a:endParaRPr lang="zh-CN" altLang="en-US"/>
        </a:p>
      </dgm:t>
    </dgm:pt>
    <dgm:pt modelId="{4A0D1645-6E32-4B7A-AB09-E7BC349A709C}" cxnId="{ED7BDE64-B485-4074-A9BF-F0B4092EA6C9}" type="sibTrans">
      <dgm:prSet/>
      <dgm:spPr/>
      <dgm:t>
        <a:bodyPr/>
        <a:lstStyle/>
        <a:p>
          <a:endParaRPr lang="zh-CN" altLang="en-US"/>
        </a:p>
      </dgm:t>
    </dgm:pt>
    <dgm:pt modelId="{4238BA90-4BF4-42D0-96F7-17CA328E283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FCF171D9-21C3-41C2-8B18-5B4517F529A3}" cxnId="{A6E7B31C-10E0-4507-9C2E-15EE61869E0D}" type="parTrans">
      <dgm:prSet/>
      <dgm:spPr/>
      <dgm:t>
        <a:bodyPr/>
        <a:lstStyle/>
        <a:p>
          <a:endParaRPr lang="zh-CN" altLang="en-US"/>
        </a:p>
      </dgm:t>
    </dgm:pt>
    <dgm:pt modelId="{15E7A07D-E1D6-4CF9-B755-3EC628A859B4}" cxnId="{A6E7B31C-10E0-4507-9C2E-15EE61869E0D}" type="sibTrans">
      <dgm:prSet/>
      <dgm:spPr/>
      <dgm:t>
        <a:bodyPr/>
        <a:lstStyle/>
        <a:p>
          <a:endParaRPr lang="zh-CN" altLang="en-US"/>
        </a:p>
      </dgm:t>
    </dgm:pt>
    <dgm:pt modelId="{62A7D754-E1B2-4636-8132-BFA49ECACA4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3FF1C60-E2C2-4B14-A54B-B59B2EDAAF74}" cxnId="{C88F9CB5-CEF7-40D1-854F-4FA409482D70}" type="parTrans">
      <dgm:prSet/>
      <dgm:spPr/>
      <dgm:t>
        <a:bodyPr/>
        <a:lstStyle/>
        <a:p>
          <a:endParaRPr lang="zh-CN" altLang="en-US"/>
        </a:p>
      </dgm:t>
    </dgm:pt>
    <dgm:pt modelId="{C1D4E283-3B53-4C54-85F9-9C44535B0007}" cxnId="{C88F9CB5-CEF7-40D1-854F-4FA409482D70}" type="sibTrans">
      <dgm:prSet/>
      <dgm:spPr/>
      <dgm:t>
        <a:bodyPr/>
        <a:lstStyle/>
        <a:p>
          <a:endParaRPr lang="zh-CN" altLang="en-US"/>
        </a:p>
      </dgm:t>
    </dgm:pt>
    <dgm:pt modelId="{4786475B-D04D-456E-BA70-0CCEE4A29547}" type="pres">
      <dgm:prSet presAssocID="{C6901ACC-E49C-42E8-966C-F99BB865A60C}" presName="cycle" presStyleCnt="0">
        <dgm:presLayoutVars>
          <dgm:dir val="rev"/>
          <dgm:resizeHandles val="exact"/>
        </dgm:presLayoutVars>
      </dgm:prSet>
      <dgm:spPr/>
    </dgm:pt>
    <dgm:pt modelId="{3DD87589-A29E-412B-8D4C-4AB81648E3A0}" type="pres">
      <dgm:prSet presAssocID="{A18C896C-6C5D-4486-8CF9-39E527360C0F}" presName="node" presStyleLbl="node1" presStyleIdx="0" presStyleCnt="3">
        <dgm:presLayoutVars>
          <dgm:bulletEnabled val="1"/>
        </dgm:presLayoutVars>
      </dgm:prSet>
      <dgm:spPr/>
    </dgm:pt>
    <dgm:pt modelId="{B13C224B-CF08-407A-94A6-201688CA3ACB}" type="pres">
      <dgm:prSet presAssocID="{A18C896C-6C5D-4486-8CF9-39E527360C0F}" presName="spNode" presStyleCnt="0"/>
      <dgm:spPr/>
    </dgm:pt>
    <dgm:pt modelId="{23D83B16-5CFC-4BD1-AD70-2AC1B7755F23}" type="pres">
      <dgm:prSet presAssocID="{4A0D1645-6E32-4B7A-AB09-E7BC349A709C}" presName="sibTrans" presStyleLbl="sibTrans1D1" presStyleIdx="0" presStyleCnt="3"/>
      <dgm:spPr/>
    </dgm:pt>
    <dgm:pt modelId="{0E4DC318-9812-487A-8D79-68C611197508}" type="pres">
      <dgm:prSet presAssocID="{4238BA90-4BF4-42D0-96F7-17CA328E2831}" presName="node" presStyleLbl="node1" presStyleIdx="1" presStyleCnt="3">
        <dgm:presLayoutVars>
          <dgm:bulletEnabled val="1"/>
        </dgm:presLayoutVars>
      </dgm:prSet>
      <dgm:spPr/>
    </dgm:pt>
    <dgm:pt modelId="{983862D1-3292-4013-AA18-28AAFC1E81E8}" type="pres">
      <dgm:prSet presAssocID="{4238BA90-4BF4-42D0-96F7-17CA328E2831}" presName="spNode" presStyleCnt="0"/>
      <dgm:spPr/>
    </dgm:pt>
    <dgm:pt modelId="{AA6E8906-38AC-4816-A35D-182A844DDA31}" type="pres">
      <dgm:prSet presAssocID="{15E7A07D-E1D6-4CF9-B755-3EC628A859B4}" presName="sibTrans" presStyleLbl="sibTrans1D1" presStyleIdx="1" presStyleCnt="3"/>
      <dgm:spPr/>
    </dgm:pt>
    <dgm:pt modelId="{03A09D7F-1AFA-4722-A72C-585CD42E169E}" type="pres">
      <dgm:prSet presAssocID="{62A7D754-E1B2-4636-8132-BFA49ECACA43}" presName="node" presStyleLbl="node1" presStyleIdx="2" presStyleCnt="3">
        <dgm:presLayoutVars>
          <dgm:bulletEnabled val="1"/>
        </dgm:presLayoutVars>
      </dgm:prSet>
      <dgm:spPr/>
    </dgm:pt>
    <dgm:pt modelId="{EA768498-78EB-475F-9D8E-7300A29DEF83}" type="pres">
      <dgm:prSet presAssocID="{62A7D754-E1B2-4636-8132-BFA49ECACA43}" presName="spNode" presStyleCnt="0"/>
      <dgm:spPr/>
    </dgm:pt>
    <dgm:pt modelId="{21F29E2E-D01D-46A1-95F4-100F1216A911}" type="pres">
      <dgm:prSet presAssocID="{C1D4E283-3B53-4C54-85F9-9C44535B0007}" presName="sibTrans" presStyleLbl="sibTrans1D1" presStyleIdx="2" presStyleCnt="3"/>
      <dgm:spPr/>
    </dgm:pt>
  </dgm:ptLst>
  <dgm:cxnLst>
    <dgm:cxn modelId="{ED7BDE64-B485-4074-A9BF-F0B4092EA6C9}" srcId="{C6901ACC-E49C-42E8-966C-F99BB865A60C}" destId="{A18C896C-6C5D-4486-8CF9-39E527360C0F}" srcOrd="0" destOrd="0" parTransId="{B5DB978E-6C22-4340-AE35-0923B831C067}" sibTransId="{4A0D1645-6E32-4B7A-AB09-E7BC349A709C}"/>
    <dgm:cxn modelId="{A6E7B31C-10E0-4507-9C2E-15EE61869E0D}" srcId="{C6901ACC-E49C-42E8-966C-F99BB865A60C}" destId="{4238BA90-4BF4-42D0-96F7-17CA328E2831}" srcOrd="1" destOrd="0" parTransId="{FCF171D9-21C3-41C2-8B18-5B4517F529A3}" sibTransId="{15E7A07D-E1D6-4CF9-B755-3EC628A859B4}"/>
    <dgm:cxn modelId="{C88F9CB5-CEF7-40D1-854F-4FA409482D70}" srcId="{C6901ACC-E49C-42E8-966C-F99BB865A60C}" destId="{62A7D754-E1B2-4636-8132-BFA49ECACA43}" srcOrd="2" destOrd="0" parTransId="{B3FF1C60-E2C2-4B14-A54B-B59B2EDAAF74}" sibTransId="{C1D4E283-3B53-4C54-85F9-9C44535B0007}"/>
    <dgm:cxn modelId="{13DE8027-922A-4867-A261-B5FE2B804E7F}" type="presOf" srcId="{C6901ACC-E49C-42E8-966C-F99BB865A60C}" destId="{4786475B-D04D-456E-BA70-0CCEE4A29547}" srcOrd="0" destOrd="0" presId="urn:microsoft.com/office/officeart/2005/8/layout/cycle6"/>
    <dgm:cxn modelId="{D198E7D1-5B26-45C5-B0A8-B5D0B498E368}" type="presParOf" srcId="{4786475B-D04D-456E-BA70-0CCEE4A29547}" destId="{3DD87589-A29E-412B-8D4C-4AB81648E3A0}" srcOrd="0" destOrd="0" presId="urn:microsoft.com/office/officeart/2005/8/layout/cycle6"/>
    <dgm:cxn modelId="{F809E808-8A4A-4D04-A676-C1B92198E039}" type="presOf" srcId="{A18C896C-6C5D-4486-8CF9-39E527360C0F}" destId="{3DD87589-A29E-412B-8D4C-4AB81648E3A0}" srcOrd="0" destOrd="0" presId="urn:microsoft.com/office/officeart/2005/8/layout/cycle6"/>
    <dgm:cxn modelId="{8D853AEE-610D-41B8-9E56-4E3265316AB2}" type="presParOf" srcId="{4786475B-D04D-456E-BA70-0CCEE4A29547}" destId="{B13C224B-CF08-407A-94A6-201688CA3ACB}" srcOrd="1" destOrd="0" presId="urn:microsoft.com/office/officeart/2005/8/layout/cycle6"/>
    <dgm:cxn modelId="{C65578EA-AB6B-4136-951C-36D2E9C92590}" type="presParOf" srcId="{4786475B-D04D-456E-BA70-0CCEE4A29547}" destId="{23D83B16-5CFC-4BD1-AD70-2AC1B7755F23}" srcOrd="2" destOrd="0" presId="urn:microsoft.com/office/officeart/2005/8/layout/cycle6"/>
    <dgm:cxn modelId="{45BC056D-2283-44C9-8048-FE9E5AED3CAB}" type="presOf" srcId="{4A0D1645-6E32-4B7A-AB09-E7BC349A709C}" destId="{23D83B16-5CFC-4BD1-AD70-2AC1B7755F23}" srcOrd="0" destOrd="0" presId="urn:microsoft.com/office/officeart/2005/8/layout/cycle6"/>
    <dgm:cxn modelId="{82E1DD9B-8B5C-4A37-9F5F-210D8E2378A3}" type="presParOf" srcId="{4786475B-D04D-456E-BA70-0CCEE4A29547}" destId="{0E4DC318-9812-487A-8D79-68C611197508}" srcOrd="3" destOrd="0" presId="urn:microsoft.com/office/officeart/2005/8/layout/cycle6"/>
    <dgm:cxn modelId="{4B9AD6E8-8F8F-47EA-9D05-C6CFBE4F10E3}" type="presOf" srcId="{4238BA90-4BF4-42D0-96F7-17CA328E2831}" destId="{0E4DC318-9812-487A-8D79-68C611197508}" srcOrd="0" destOrd="0" presId="urn:microsoft.com/office/officeart/2005/8/layout/cycle6"/>
    <dgm:cxn modelId="{70BA2EEC-6781-4022-8402-E2937E0C7D90}" type="presParOf" srcId="{4786475B-D04D-456E-BA70-0CCEE4A29547}" destId="{983862D1-3292-4013-AA18-28AAFC1E81E8}" srcOrd="4" destOrd="0" presId="urn:microsoft.com/office/officeart/2005/8/layout/cycle6"/>
    <dgm:cxn modelId="{F82B982F-BEF7-4FEA-9816-59267ED6EAB6}" type="presParOf" srcId="{4786475B-D04D-456E-BA70-0CCEE4A29547}" destId="{AA6E8906-38AC-4816-A35D-182A844DDA31}" srcOrd="5" destOrd="0" presId="urn:microsoft.com/office/officeart/2005/8/layout/cycle6"/>
    <dgm:cxn modelId="{70DD2343-2ED8-4974-B21F-FDF12E42A2B1}" type="presOf" srcId="{15E7A07D-E1D6-4CF9-B755-3EC628A859B4}" destId="{AA6E8906-38AC-4816-A35D-182A844DDA31}" srcOrd="0" destOrd="0" presId="urn:microsoft.com/office/officeart/2005/8/layout/cycle6"/>
    <dgm:cxn modelId="{1CB1F28F-880D-4C29-856A-C220252F8351}" type="presParOf" srcId="{4786475B-D04D-456E-BA70-0CCEE4A29547}" destId="{03A09D7F-1AFA-4722-A72C-585CD42E169E}" srcOrd="6" destOrd="0" presId="urn:microsoft.com/office/officeart/2005/8/layout/cycle6"/>
    <dgm:cxn modelId="{4E08BC13-43E5-44E6-A461-240058F2E2D6}" type="presOf" srcId="{62A7D754-E1B2-4636-8132-BFA49ECACA43}" destId="{03A09D7F-1AFA-4722-A72C-585CD42E169E}" srcOrd="0" destOrd="0" presId="urn:microsoft.com/office/officeart/2005/8/layout/cycle6"/>
    <dgm:cxn modelId="{42BD21F3-407D-4744-B6BD-9D1CA7BD7C4F}" type="presParOf" srcId="{4786475B-D04D-456E-BA70-0CCEE4A29547}" destId="{EA768498-78EB-475F-9D8E-7300A29DEF83}" srcOrd="7" destOrd="0" presId="urn:microsoft.com/office/officeart/2005/8/layout/cycle6"/>
    <dgm:cxn modelId="{795EC326-B666-488E-B028-44B9D44BE2AE}" type="presParOf" srcId="{4786475B-D04D-456E-BA70-0CCEE4A29547}" destId="{21F29E2E-D01D-46A1-95F4-100F1216A911}" srcOrd="8" destOrd="0" presId="urn:microsoft.com/office/officeart/2005/8/layout/cycle6"/>
    <dgm:cxn modelId="{25CB456D-7F2B-484E-BD55-B3CA607B0E95}" type="presOf" srcId="{C1D4E283-3B53-4C54-85F9-9C44535B0007}" destId="{21F29E2E-D01D-46A1-95F4-100F1216A911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901ACC-E49C-42E8-966C-F99BB865A60C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</dgm:pt>
    <dgm:pt modelId="{A18C896C-6C5D-4486-8CF9-39E527360C0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5DB978E-6C22-4340-AE35-0923B831C067}" cxnId="{ED7BDE64-B485-4074-A9BF-F0B4092EA6C9}" type="parTrans">
      <dgm:prSet/>
      <dgm:spPr/>
      <dgm:t>
        <a:bodyPr/>
        <a:lstStyle/>
        <a:p>
          <a:endParaRPr lang="zh-CN" altLang="en-US"/>
        </a:p>
      </dgm:t>
    </dgm:pt>
    <dgm:pt modelId="{4A0D1645-6E32-4B7A-AB09-E7BC349A709C}" cxnId="{ED7BDE64-B485-4074-A9BF-F0B4092EA6C9}" type="sibTrans">
      <dgm:prSet/>
      <dgm:spPr/>
      <dgm:t>
        <a:bodyPr/>
        <a:lstStyle/>
        <a:p>
          <a:endParaRPr lang="zh-CN" altLang="en-US"/>
        </a:p>
      </dgm:t>
    </dgm:pt>
    <dgm:pt modelId="{4238BA90-4BF4-42D0-96F7-17CA328E283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FCF171D9-21C3-41C2-8B18-5B4517F529A3}" cxnId="{A6E7B31C-10E0-4507-9C2E-15EE61869E0D}" type="parTrans">
      <dgm:prSet/>
      <dgm:spPr/>
      <dgm:t>
        <a:bodyPr/>
        <a:lstStyle/>
        <a:p>
          <a:endParaRPr lang="zh-CN" altLang="en-US"/>
        </a:p>
      </dgm:t>
    </dgm:pt>
    <dgm:pt modelId="{15E7A07D-E1D6-4CF9-B755-3EC628A859B4}" cxnId="{A6E7B31C-10E0-4507-9C2E-15EE61869E0D}" type="sibTrans">
      <dgm:prSet/>
      <dgm:spPr/>
      <dgm:t>
        <a:bodyPr/>
        <a:lstStyle/>
        <a:p>
          <a:endParaRPr lang="zh-CN" altLang="en-US"/>
        </a:p>
      </dgm:t>
    </dgm:pt>
    <dgm:pt modelId="{62A7D754-E1B2-4636-8132-BFA49ECACA4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r>
            <a:rPr kumimoji="0" lang="zh-CN" altLang="en-US" dirty="0">
              <a:solidFill>
                <a:schemeClr val="tx2"/>
              </a:solidFill>
            </a:rPr>
            <a:t/>
          </a:r>
          <a:endParaRPr kumimoji="0" lang="zh-CN" altLang="en-US" dirty="0">
            <a:solidFill>
              <a:schemeClr val="tx2"/>
            </a:solidFill>
          </a:endParaRPr>
        </a:p>
      </dgm:t>
    </dgm:pt>
    <dgm:pt modelId="{B3FF1C60-E2C2-4B14-A54B-B59B2EDAAF74}" cxnId="{C88F9CB5-CEF7-40D1-854F-4FA409482D70}" type="parTrans">
      <dgm:prSet/>
      <dgm:spPr/>
      <dgm:t>
        <a:bodyPr/>
        <a:lstStyle/>
        <a:p>
          <a:endParaRPr lang="zh-CN" altLang="en-US"/>
        </a:p>
      </dgm:t>
    </dgm:pt>
    <dgm:pt modelId="{C1D4E283-3B53-4C54-85F9-9C44535B0007}" cxnId="{C88F9CB5-CEF7-40D1-854F-4FA409482D70}" type="sibTrans">
      <dgm:prSet/>
      <dgm:spPr/>
      <dgm:t>
        <a:bodyPr/>
        <a:lstStyle/>
        <a:p>
          <a:endParaRPr lang="zh-CN" altLang="en-US"/>
        </a:p>
      </dgm:t>
    </dgm:pt>
    <dgm:pt modelId="{4786475B-D04D-456E-BA70-0CCEE4A29547}" type="pres">
      <dgm:prSet presAssocID="{C6901ACC-E49C-42E8-966C-F99BB865A60C}" presName="cycle" presStyleCnt="0">
        <dgm:presLayoutVars>
          <dgm:dir val="rev"/>
          <dgm:resizeHandles val="exact"/>
        </dgm:presLayoutVars>
      </dgm:prSet>
      <dgm:spPr/>
    </dgm:pt>
    <dgm:pt modelId="{3DD87589-A29E-412B-8D4C-4AB81648E3A0}" type="pres">
      <dgm:prSet presAssocID="{A18C896C-6C5D-4486-8CF9-39E527360C0F}" presName="node" presStyleLbl="node1" presStyleIdx="0" presStyleCnt="3">
        <dgm:presLayoutVars>
          <dgm:bulletEnabled val="1"/>
        </dgm:presLayoutVars>
      </dgm:prSet>
      <dgm:spPr/>
    </dgm:pt>
    <dgm:pt modelId="{B13C224B-CF08-407A-94A6-201688CA3ACB}" type="pres">
      <dgm:prSet presAssocID="{A18C896C-6C5D-4486-8CF9-39E527360C0F}" presName="spNode" presStyleCnt="0"/>
      <dgm:spPr/>
    </dgm:pt>
    <dgm:pt modelId="{23D83B16-5CFC-4BD1-AD70-2AC1B7755F23}" type="pres">
      <dgm:prSet presAssocID="{4A0D1645-6E32-4B7A-AB09-E7BC349A709C}" presName="sibTrans" presStyleLbl="sibTrans1D1" presStyleIdx="0" presStyleCnt="3"/>
      <dgm:spPr/>
    </dgm:pt>
    <dgm:pt modelId="{0E4DC318-9812-487A-8D79-68C611197508}" type="pres">
      <dgm:prSet presAssocID="{4238BA90-4BF4-42D0-96F7-17CA328E2831}" presName="node" presStyleLbl="node1" presStyleIdx="1" presStyleCnt="3">
        <dgm:presLayoutVars>
          <dgm:bulletEnabled val="1"/>
        </dgm:presLayoutVars>
      </dgm:prSet>
      <dgm:spPr/>
    </dgm:pt>
    <dgm:pt modelId="{983862D1-3292-4013-AA18-28AAFC1E81E8}" type="pres">
      <dgm:prSet presAssocID="{4238BA90-4BF4-42D0-96F7-17CA328E2831}" presName="spNode" presStyleCnt="0"/>
      <dgm:spPr/>
    </dgm:pt>
    <dgm:pt modelId="{AA6E8906-38AC-4816-A35D-182A844DDA31}" type="pres">
      <dgm:prSet presAssocID="{15E7A07D-E1D6-4CF9-B755-3EC628A859B4}" presName="sibTrans" presStyleLbl="sibTrans1D1" presStyleIdx="1" presStyleCnt="3"/>
      <dgm:spPr/>
    </dgm:pt>
    <dgm:pt modelId="{03A09D7F-1AFA-4722-A72C-585CD42E169E}" type="pres">
      <dgm:prSet presAssocID="{62A7D754-E1B2-4636-8132-BFA49ECACA43}" presName="node" presStyleLbl="node1" presStyleIdx="2" presStyleCnt="3">
        <dgm:presLayoutVars>
          <dgm:bulletEnabled val="1"/>
        </dgm:presLayoutVars>
      </dgm:prSet>
      <dgm:spPr/>
    </dgm:pt>
    <dgm:pt modelId="{EA768498-78EB-475F-9D8E-7300A29DEF83}" type="pres">
      <dgm:prSet presAssocID="{62A7D754-E1B2-4636-8132-BFA49ECACA43}" presName="spNode" presStyleCnt="0"/>
      <dgm:spPr/>
    </dgm:pt>
    <dgm:pt modelId="{21F29E2E-D01D-46A1-95F4-100F1216A911}" type="pres">
      <dgm:prSet presAssocID="{C1D4E283-3B53-4C54-85F9-9C44535B0007}" presName="sibTrans" presStyleLbl="sibTrans1D1" presStyleIdx="2" presStyleCnt="3"/>
      <dgm:spPr/>
    </dgm:pt>
  </dgm:ptLst>
  <dgm:cxnLst>
    <dgm:cxn modelId="{ED7BDE64-B485-4074-A9BF-F0B4092EA6C9}" srcId="{C6901ACC-E49C-42E8-966C-F99BB865A60C}" destId="{A18C896C-6C5D-4486-8CF9-39E527360C0F}" srcOrd="0" destOrd="0" parTransId="{B5DB978E-6C22-4340-AE35-0923B831C067}" sibTransId="{4A0D1645-6E32-4B7A-AB09-E7BC349A709C}"/>
    <dgm:cxn modelId="{A6E7B31C-10E0-4507-9C2E-15EE61869E0D}" srcId="{C6901ACC-E49C-42E8-966C-F99BB865A60C}" destId="{4238BA90-4BF4-42D0-96F7-17CA328E2831}" srcOrd="1" destOrd="0" parTransId="{FCF171D9-21C3-41C2-8B18-5B4517F529A3}" sibTransId="{15E7A07D-E1D6-4CF9-B755-3EC628A859B4}"/>
    <dgm:cxn modelId="{C88F9CB5-CEF7-40D1-854F-4FA409482D70}" srcId="{C6901ACC-E49C-42E8-966C-F99BB865A60C}" destId="{62A7D754-E1B2-4636-8132-BFA49ECACA43}" srcOrd="2" destOrd="0" parTransId="{B3FF1C60-E2C2-4B14-A54B-B59B2EDAAF74}" sibTransId="{C1D4E283-3B53-4C54-85F9-9C44535B0007}"/>
    <dgm:cxn modelId="{13DE8027-922A-4867-A261-B5FE2B804E7F}" type="presOf" srcId="{C6901ACC-E49C-42E8-966C-F99BB865A60C}" destId="{4786475B-D04D-456E-BA70-0CCEE4A29547}" srcOrd="0" destOrd="0" presId="urn:microsoft.com/office/officeart/2005/8/layout/cycle6"/>
    <dgm:cxn modelId="{D198E7D1-5B26-45C5-B0A8-B5D0B498E368}" type="presParOf" srcId="{4786475B-D04D-456E-BA70-0CCEE4A29547}" destId="{3DD87589-A29E-412B-8D4C-4AB81648E3A0}" srcOrd="0" destOrd="0" presId="urn:microsoft.com/office/officeart/2005/8/layout/cycle6"/>
    <dgm:cxn modelId="{F809E808-8A4A-4D04-A676-C1B92198E039}" type="presOf" srcId="{A18C896C-6C5D-4486-8CF9-39E527360C0F}" destId="{3DD87589-A29E-412B-8D4C-4AB81648E3A0}" srcOrd="0" destOrd="0" presId="urn:microsoft.com/office/officeart/2005/8/layout/cycle6"/>
    <dgm:cxn modelId="{8D853AEE-610D-41B8-9E56-4E3265316AB2}" type="presParOf" srcId="{4786475B-D04D-456E-BA70-0CCEE4A29547}" destId="{B13C224B-CF08-407A-94A6-201688CA3ACB}" srcOrd="1" destOrd="0" presId="urn:microsoft.com/office/officeart/2005/8/layout/cycle6"/>
    <dgm:cxn modelId="{C65578EA-AB6B-4136-951C-36D2E9C92590}" type="presParOf" srcId="{4786475B-D04D-456E-BA70-0CCEE4A29547}" destId="{23D83B16-5CFC-4BD1-AD70-2AC1B7755F23}" srcOrd="2" destOrd="0" presId="urn:microsoft.com/office/officeart/2005/8/layout/cycle6"/>
    <dgm:cxn modelId="{45BC056D-2283-44C9-8048-FE9E5AED3CAB}" type="presOf" srcId="{4A0D1645-6E32-4B7A-AB09-E7BC349A709C}" destId="{23D83B16-5CFC-4BD1-AD70-2AC1B7755F23}" srcOrd="0" destOrd="0" presId="urn:microsoft.com/office/officeart/2005/8/layout/cycle6"/>
    <dgm:cxn modelId="{82E1DD9B-8B5C-4A37-9F5F-210D8E2378A3}" type="presParOf" srcId="{4786475B-D04D-456E-BA70-0CCEE4A29547}" destId="{0E4DC318-9812-487A-8D79-68C611197508}" srcOrd="3" destOrd="0" presId="urn:microsoft.com/office/officeart/2005/8/layout/cycle6"/>
    <dgm:cxn modelId="{4B9AD6E8-8F8F-47EA-9D05-C6CFBE4F10E3}" type="presOf" srcId="{4238BA90-4BF4-42D0-96F7-17CA328E2831}" destId="{0E4DC318-9812-487A-8D79-68C611197508}" srcOrd="0" destOrd="0" presId="urn:microsoft.com/office/officeart/2005/8/layout/cycle6"/>
    <dgm:cxn modelId="{70BA2EEC-6781-4022-8402-E2937E0C7D90}" type="presParOf" srcId="{4786475B-D04D-456E-BA70-0CCEE4A29547}" destId="{983862D1-3292-4013-AA18-28AAFC1E81E8}" srcOrd="4" destOrd="0" presId="urn:microsoft.com/office/officeart/2005/8/layout/cycle6"/>
    <dgm:cxn modelId="{F82B982F-BEF7-4FEA-9816-59267ED6EAB6}" type="presParOf" srcId="{4786475B-D04D-456E-BA70-0CCEE4A29547}" destId="{AA6E8906-38AC-4816-A35D-182A844DDA31}" srcOrd="5" destOrd="0" presId="urn:microsoft.com/office/officeart/2005/8/layout/cycle6"/>
    <dgm:cxn modelId="{70DD2343-2ED8-4974-B21F-FDF12E42A2B1}" type="presOf" srcId="{15E7A07D-E1D6-4CF9-B755-3EC628A859B4}" destId="{AA6E8906-38AC-4816-A35D-182A844DDA31}" srcOrd="0" destOrd="0" presId="urn:microsoft.com/office/officeart/2005/8/layout/cycle6"/>
    <dgm:cxn modelId="{1CB1F28F-880D-4C29-856A-C220252F8351}" type="presParOf" srcId="{4786475B-D04D-456E-BA70-0CCEE4A29547}" destId="{03A09D7F-1AFA-4722-A72C-585CD42E169E}" srcOrd="6" destOrd="0" presId="urn:microsoft.com/office/officeart/2005/8/layout/cycle6"/>
    <dgm:cxn modelId="{4E08BC13-43E5-44E6-A461-240058F2E2D6}" type="presOf" srcId="{62A7D754-E1B2-4636-8132-BFA49ECACA43}" destId="{03A09D7F-1AFA-4722-A72C-585CD42E169E}" srcOrd="0" destOrd="0" presId="urn:microsoft.com/office/officeart/2005/8/layout/cycle6"/>
    <dgm:cxn modelId="{42BD21F3-407D-4744-B6BD-9D1CA7BD7C4F}" type="presParOf" srcId="{4786475B-D04D-456E-BA70-0CCEE4A29547}" destId="{EA768498-78EB-475F-9D8E-7300A29DEF83}" srcOrd="7" destOrd="0" presId="urn:microsoft.com/office/officeart/2005/8/layout/cycle6"/>
    <dgm:cxn modelId="{795EC326-B666-488E-B028-44B9D44BE2AE}" type="presParOf" srcId="{4786475B-D04D-456E-BA70-0CCEE4A29547}" destId="{21F29E2E-D01D-46A1-95F4-100F1216A911}" srcOrd="8" destOrd="0" presId="urn:microsoft.com/office/officeart/2005/8/layout/cycle6"/>
    <dgm:cxn modelId="{25CB456D-7F2B-484E-BD55-B3CA607B0E95}" type="presOf" srcId="{C1D4E283-3B53-4C54-85F9-9C44535B0007}" destId="{21F29E2E-D01D-46A1-95F4-100F1216A911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3D7516-991F-426E-8DCA-0DCBB6F1CE8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4AEA4460-2AD2-4371-B009-010E9C288073}">
      <dgm:prSet/>
      <dgm:spPr/>
      <dgm:t>
        <a:bodyPr/>
        <a:lstStyle/>
        <a:p>
          <a:r>
            <a:rPr lang="zh-CN"/>
            <a:t>手工操作</a:t>
          </a:r>
        </a:p>
      </dgm:t>
    </dgm:pt>
    <dgm:pt modelId="{29CCD705-3325-4BDF-8BD3-D9D9C9FFAB3D}" cxnId="{15B6C599-80B4-47CE-89B8-526C5D226836}" type="parTrans">
      <dgm:prSet/>
      <dgm:spPr/>
      <dgm:t>
        <a:bodyPr/>
        <a:lstStyle/>
        <a:p>
          <a:endParaRPr lang="zh-CN" altLang="en-US"/>
        </a:p>
      </dgm:t>
    </dgm:pt>
    <dgm:pt modelId="{2811165B-10C7-4DA8-88C9-1AE410F6BD7C}" cxnId="{15B6C599-80B4-47CE-89B8-526C5D226836}" type="sibTrans">
      <dgm:prSet/>
      <dgm:spPr/>
      <dgm:t>
        <a:bodyPr/>
        <a:lstStyle/>
        <a:p>
          <a:endParaRPr lang="zh-CN" altLang="en-US"/>
        </a:p>
      </dgm:t>
    </dgm:pt>
    <dgm:pt modelId="{CD1BDF8C-95CF-4708-929B-2C881DBD275B}">
      <dgm:prSet/>
      <dgm:spPr/>
      <dgm:t>
        <a:bodyPr/>
        <a:lstStyle/>
        <a:p>
          <a:r>
            <a:rPr lang="zh-CN"/>
            <a:t>单道批处理系统</a:t>
          </a:r>
        </a:p>
      </dgm:t>
    </dgm:pt>
    <dgm:pt modelId="{F9E12C04-A4FA-4D13-994A-352944EB23F7}" cxnId="{B1D1D4AA-2E63-4AE4-AB37-E70B534ED798}" type="parTrans">
      <dgm:prSet/>
      <dgm:spPr/>
      <dgm:t>
        <a:bodyPr/>
        <a:lstStyle/>
        <a:p>
          <a:endParaRPr lang="zh-CN" altLang="en-US"/>
        </a:p>
      </dgm:t>
    </dgm:pt>
    <dgm:pt modelId="{C5D4AD4E-E5B9-4C1D-A67E-242A9F0B0A3F}" cxnId="{B1D1D4AA-2E63-4AE4-AB37-E70B534ED798}" type="sibTrans">
      <dgm:prSet/>
      <dgm:spPr/>
      <dgm:t>
        <a:bodyPr/>
        <a:lstStyle/>
        <a:p>
          <a:endParaRPr lang="zh-CN" altLang="en-US"/>
        </a:p>
      </dgm:t>
    </dgm:pt>
    <dgm:pt modelId="{2AFC9EFF-F0BB-4D4F-B64B-7D947397E329}">
      <dgm:prSet/>
      <dgm:spPr/>
      <dgm:t>
        <a:bodyPr/>
        <a:lstStyle/>
        <a:p>
          <a:r>
            <a:rPr lang="zh-CN" b="1"/>
            <a:t>多道批处理系统</a:t>
          </a:r>
          <a:endParaRPr lang="zh-CN"/>
        </a:p>
      </dgm:t>
    </dgm:pt>
    <dgm:pt modelId="{29D1176A-F8F2-423D-9657-BD11CABDD0C2}" cxnId="{D02620C6-BB99-4D31-A936-040E3988A289}" type="parTrans">
      <dgm:prSet/>
      <dgm:spPr/>
      <dgm:t>
        <a:bodyPr/>
        <a:lstStyle/>
        <a:p>
          <a:endParaRPr lang="zh-CN" altLang="en-US"/>
        </a:p>
      </dgm:t>
    </dgm:pt>
    <dgm:pt modelId="{B4093F2F-5246-42C9-93D8-0AE9A5DDD500}" cxnId="{D02620C6-BB99-4D31-A936-040E3988A289}" type="sibTrans">
      <dgm:prSet/>
      <dgm:spPr/>
      <dgm:t>
        <a:bodyPr/>
        <a:lstStyle/>
        <a:p>
          <a:endParaRPr lang="zh-CN" altLang="en-US"/>
        </a:p>
      </dgm:t>
    </dgm:pt>
    <dgm:pt modelId="{8E4DD140-D6CD-4845-90CD-AA542BF00D5B}">
      <dgm:prSet/>
      <dgm:spPr/>
      <dgm:t>
        <a:bodyPr/>
        <a:lstStyle/>
        <a:p>
          <a:r>
            <a:rPr lang="zh-CN"/>
            <a:t>分时系统</a:t>
          </a:r>
        </a:p>
      </dgm:t>
    </dgm:pt>
    <dgm:pt modelId="{E12F3397-AD2A-43AF-96EC-9589E78A1A14}" cxnId="{093A9535-0C15-4B29-9904-4C0ACDEBA913}" type="parTrans">
      <dgm:prSet/>
      <dgm:spPr/>
      <dgm:t>
        <a:bodyPr/>
        <a:lstStyle/>
        <a:p>
          <a:endParaRPr lang="zh-CN" altLang="en-US"/>
        </a:p>
      </dgm:t>
    </dgm:pt>
    <dgm:pt modelId="{AA328999-221A-4503-A5A8-DFB4CA75D963}" cxnId="{093A9535-0C15-4B29-9904-4C0ACDEBA913}" type="sibTrans">
      <dgm:prSet/>
      <dgm:spPr/>
      <dgm:t>
        <a:bodyPr/>
        <a:lstStyle/>
        <a:p>
          <a:endParaRPr lang="zh-CN" altLang="en-US"/>
        </a:p>
      </dgm:t>
    </dgm:pt>
    <dgm:pt modelId="{17BC602A-655C-455A-B782-2DA91CB8BC44}">
      <dgm:prSet/>
      <dgm:spPr/>
      <dgm:t>
        <a:bodyPr/>
        <a:lstStyle/>
        <a:p>
          <a:r>
            <a:rPr lang="zh-CN"/>
            <a:t>实时系统</a:t>
          </a:r>
        </a:p>
      </dgm:t>
    </dgm:pt>
    <dgm:pt modelId="{6A481E76-1685-4F24-A606-8F7230A2F8D7}" cxnId="{B77A2934-8045-4553-A4CE-293B5F2C062F}" type="parTrans">
      <dgm:prSet/>
      <dgm:spPr/>
      <dgm:t>
        <a:bodyPr/>
        <a:lstStyle/>
        <a:p>
          <a:endParaRPr lang="zh-CN" altLang="en-US"/>
        </a:p>
      </dgm:t>
    </dgm:pt>
    <dgm:pt modelId="{DF85F527-8C95-4137-B812-71A4D33C281A}" cxnId="{B77A2934-8045-4553-A4CE-293B5F2C062F}" type="sibTrans">
      <dgm:prSet/>
      <dgm:spPr/>
      <dgm:t>
        <a:bodyPr/>
        <a:lstStyle/>
        <a:p>
          <a:endParaRPr lang="zh-CN" altLang="en-US"/>
        </a:p>
      </dgm:t>
    </dgm:pt>
    <dgm:pt modelId="{56F7EACF-B778-43F5-A7E3-382598ACD2EF}" type="pres">
      <dgm:prSet presAssocID="{273D7516-991F-426E-8DCA-0DCBB6F1CE89}" presName="outerComposite" presStyleCnt="0">
        <dgm:presLayoutVars>
          <dgm:chMax val="5"/>
          <dgm:dir/>
          <dgm:resizeHandles val="exact"/>
        </dgm:presLayoutVars>
      </dgm:prSet>
      <dgm:spPr/>
    </dgm:pt>
    <dgm:pt modelId="{E6ED131F-A2DB-4423-A07F-E335D87C72D7}" type="pres">
      <dgm:prSet presAssocID="{273D7516-991F-426E-8DCA-0DCBB6F1CE89}" presName="dummyMaxCanvas" presStyleCnt="0">
        <dgm:presLayoutVars/>
      </dgm:prSet>
      <dgm:spPr/>
    </dgm:pt>
    <dgm:pt modelId="{92AF3AD5-E384-4A22-AE03-BCAEE2382281}" type="pres">
      <dgm:prSet presAssocID="{273D7516-991F-426E-8DCA-0DCBB6F1CE89}" presName="FiveNodes_1" presStyleLbl="node1" presStyleIdx="0" presStyleCnt="5">
        <dgm:presLayoutVars>
          <dgm:bulletEnabled val="1"/>
        </dgm:presLayoutVars>
      </dgm:prSet>
      <dgm:spPr/>
    </dgm:pt>
    <dgm:pt modelId="{8345D053-703D-459A-B667-0BA996F51408}" type="pres">
      <dgm:prSet presAssocID="{273D7516-991F-426E-8DCA-0DCBB6F1CE89}" presName="FiveNodes_2" presStyleLbl="node1" presStyleIdx="1" presStyleCnt="5">
        <dgm:presLayoutVars>
          <dgm:bulletEnabled val="1"/>
        </dgm:presLayoutVars>
      </dgm:prSet>
      <dgm:spPr/>
    </dgm:pt>
    <dgm:pt modelId="{3F18FBD4-4BFF-4189-8B13-21F7E3DD5AC6}" type="pres">
      <dgm:prSet presAssocID="{273D7516-991F-426E-8DCA-0DCBB6F1CE89}" presName="FiveNodes_3" presStyleLbl="node1" presStyleIdx="2" presStyleCnt="5">
        <dgm:presLayoutVars>
          <dgm:bulletEnabled val="1"/>
        </dgm:presLayoutVars>
      </dgm:prSet>
      <dgm:spPr/>
    </dgm:pt>
    <dgm:pt modelId="{AC9CA5C6-6AE3-463D-B54D-B524603AA886}" type="pres">
      <dgm:prSet presAssocID="{273D7516-991F-426E-8DCA-0DCBB6F1CE89}" presName="FiveNodes_4" presStyleLbl="node1" presStyleIdx="3" presStyleCnt="5">
        <dgm:presLayoutVars>
          <dgm:bulletEnabled val="1"/>
        </dgm:presLayoutVars>
      </dgm:prSet>
      <dgm:spPr/>
    </dgm:pt>
    <dgm:pt modelId="{EB8C7175-203A-4284-B792-0B851E542DF2}" type="pres">
      <dgm:prSet presAssocID="{273D7516-991F-426E-8DCA-0DCBB6F1CE89}" presName="FiveNodes_5" presStyleLbl="node1" presStyleIdx="4" presStyleCnt="5">
        <dgm:presLayoutVars>
          <dgm:bulletEnabled val="1"/>
        </dgm:presLayoutVars>
      </dgm:prSet>
      <dgm:spPr/>
    </dgm:pt>
    <dgm:pt modelId="{EBE38F65-6EEB-47C3-AE89-80E4086B2A81}" type="pres">
      <dgm:prSet presAssocID="{273D7516-991F-426E-8DCA-0DCBB6F1CE89}" presName="FiveConn_1-2" presStyleLbl="fgAccFollowNode1" presStyleIdx="0" presStyleCnt="4">
        <dgm:presLayoutVars>
          <dgm:bulletEnabled val="1"/>
        </dgm:presLayoutVars>
      </dgm:prSet>
      <dgm:spPr/>
    </dgm:pt>
    <dgm:pt modelId="{1B5D3723-4BF9-4E1A-A391-CB8AA8575FBA}" type="pres">
      <dgm:prSet presAssocID="{273D7516-991F-426E-8DCA-0DCBB6F1CE89}" presName="FiveConn_2-3" presStyleLbl="fgAccFollowNode1" presStyleIdx="1" presStyleCnt="4">
        <dgm:presLayoutVars>
          <dgm:bulletEnabled val="1"/>
        </dgm:presLayoutVars>
      </dgm:prSet>
      <dgm:spPr/>
    </dgm:pt>
    <dgm:pt modelId="{EB66E1A8-8E2D-4B43-8C5C-9BEB58960F8A}" type="pres">
      <dgm:prSet presAssocID="{273D7516-991F-426E-8DCA-0DCBB6F1CE89}" presName="FiveConn_3-4" presStyleLbl="fgAccFollowNode1" presStyleIdx="2" presStyleCnt="4">
        <dgm:presLayoutVars>
          <dgm:bulletEnabled val="1"/>
        </dgm:presLayoutVars>
      </dgm:prSet>
      <dgm:spPr/>
    </dgm:pt>
    <dgm:pt modelId="{57A3F2BC-DC64-4A1A-896F-4317EE3F5ECA}" type="pres">
      <dgm:prSet presAssocID="{273D7516-991F-426E-8DCA-0DCBB6F1CE89}" presName="FiveConn_4-5" presStyleLbl="fgAccFollowNode1" presStyleIdx="3" presStyleCnt="4">
        <dgm:presLayoutVars>
          <dgm:bulletEnabled val="1"/>
        </dgm:presLayoutVars>
      </dgm:prSet>
      <dgm:spPr/>
    </dgm:pt>
    <dgm:pt modelId="{D4413C1F-89D7-4ECF-B493-4962D3FD3E46}" type="pres">
      <dgm:prSet presAssocID="{273D7516-991F-426E-8DCA-0DCBB6F1CE89}" presName="FiveNodes_1_text" presStyleLbl="node1" presStyleIdx="4" presStyleCnt="5">
        <dgm:presLayoutVars>
          <dgm:bulletEnabled val="1"/>
        </dgm:presLayoutVars>
      </dgm:prSet>
      <dgm:spPr/>
    </dgm:pt>
    <dgm:pt modelId="{AC7D0933-45E0-4152-981E-E708FC8C9FCE}" type="pres">
      <dgm:prSet presAssocID="{273D7516-991F-426E-8DCA-0DCBB6F1CE89}" presName="FiveNodes_2_text" presStyleLbl="node1" presStyleIdx="4" presStyleCnt="5">
        <dgm:presLayoutVars>
          <dgm:bulletEnabled val="1"/>
        </dgm:presLayoutVars>
      </dgm:prSet>
      <dgm:spPr/>
    </dgm:pt>
    <dgm:pt modelId="{8819178B-A8EF-4F5D-BC7C-FCA75489A5A4}" type="pres">
      <dgm:prSet presAssocID="{273D7516-991F-426E-8DCA-0DCBB6F1CE89}" presName="FiveNodes_3_text" presStyleLbl="node1" presStyleIdx="4" presStyleCnt="5">
        <dgm:presLayoutVars>
          <dgm:bulletEnabled val="1"/>
        </dgm:presLayoutVars>
      </dgm:prSet>
      <dgm:spPr/>
    </dgm:pt>
    <dgm:pt modelId="{0730C65F-2C1A-4591-AF45-32A996B33506}" type="pres">
      <dgm:prSet presAssocID="{273D7516-991F-426E-8DCA-0DCBB6F1CE89}" presName="FiveNodes_4_text" presStyleLbl="node1" presStyleIdx="4" presStyleCnt="5">
        <dgm:presLayoutVars>
          <dgm:bulletEnabled val="1"/>
        </dgm:presLayoutVars>
      </dgm:prSet>
      <dgm:spPr/>
    </dgm:pt>
    <dgm:pt modelId="{00893159-435D-469E-8E74-A104AFB3DED4}" type="pres">
      <dgm:prSet presAssocID="{273D7516-991F-426E-8DCA-0DCBB6F1CE8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107D708-46E7-4B5F-A388-82E4678E87AD}" type="presOf" srcId="{4AEA4460-2AD2-4371-B009-010E9C288073}" destId="{D4413C1F-89D7-4ECF-B493-4962D3FD3E46}" srcOrd="1" destOrd="0" presId="urn:microsoft.com/office/officeart/2005/8/layout/vProcess5"/>
    <dgm:cxn modelId="{38E2E91D-A16C-4FC2-AFA2-6F752267812F}" type="presOf" srcId="{CD1BDF8C-95CF-4708-929B-2C881DBD275B}" destId="{AC7D0933-45E0-4152-981E-E708FC8C9FCE}" srcOrd="1" destOrd="0" presId="urn:microsoft.com/office/officeart/2005/8/layout/vProcess5"/>
    <dgm:cxn modelId="{B77A2934-8045-4553-A4CE-293B5F2C062F}" srcId="{273D7516-991F-426E-8DCA-0DCBB6F1CE89}" destId="{17BC602A-655C-455A-B782-2DA91CB8BC44}" srcOrd="4" destOrd="0" parTransId="{6A481E76-1685-4F24-A606-8F7230A2F8D7}" sibTransId="{DF85F527-8C95-4137-B812-71A4D33C281A}"/>
    <dgm:cxn modelId="{093A9535-0C15-4B29-9904-4C0ACDEBA913}" srcId="{273D7516-991F-426E-8DCA-0DCBB6F1CE89}" destId="{8E4DD140-D6CD-4845-90CD-AA542BF00D5B}" srcOrd="3" destOrd="0" parTransId="{E12F3397-AD2A-43AF-96EC-9589E78A1A14}" sibTransId="{AA328999-221A-4503-A5A8-DFB4CA75D963}"/>
    <dgm:cxn modelId="{37E1F068-A0EC-40FF-ACE2-FAA8725FE6EF}" type="presOf" srcId="{8E4DD140-D6CD-4845-90CD-AA542BF00D5B}" destId="{AC9CA5C6-6AE3-463D-B54D-B524603AA886}" srcOrd="0" destOrd="0" presId="urn:microsoft.com/office/officeart/2005/8/layout/vProcess5"/>
    <dgm:cxn modelId="{6B40EC49-811D-4D72-BA67-39C5A187FBD5}" type="presOf" srcId="{273D7516-991F-426E-8DCA-0DCBB6F1CE89}" destId="{56F7EACF-B778-43F5-A7E3-382598ACD2EF}" srcOrd="0" destOrd="0" presId="urn:microsoft.com/office/officeart/2005/8/layout/vProcess5"/>
    <dgm:cxn modelId="{76C2A859-AB8C-4DD4-90E2-614E43362CEB}" type="presOf" srcId="{AA328999-221A-4503-A5A8-DFB4CA75D963}" destId="{57A3F2BC-DC64-4A1A-896F-4317EE3F5ECA}" srcOrd="0" destOrd="0" presId="urn:microsoft.com/office/officeart/2005/8/layout/vProcess5"/>
    <dgm:cxn modelId="{31427B8B-BB90-4173-B8BC-F237C1ABFA58}" type="presOf" srcId="{B4093F2F-5246-42C9-93D8-0AE9A5DDD500}" destId="{EB66E1A8-8E2D-4B43-8C5C-9BEB58960F8A}" srcOrd="0" destOrd="0" presId="urn:microsoft.com/office/officeart/2005/8/layout/vProcess5"/>
    <dgm:cxn modelId="{A172158C-2B31-4819-9BAE-15DFA83C4ECC}" type="presOf" srcId="{17BC602A-655C-455A-B782-2DA91CB8BC44}" destId="{00893159-435D-469E-8E74-A104AFB3DED4}" srcOrd="1" destOrd="0" presId="urn:microsoft.com/office/officeart/2005/8/layout/vProcess5"/>
    <dgm:cxn modelId="{15B6C599-80B4-47CE-89B8-526C5D226836}" srcId="{273D7516-991F-426E-8DCA-0DCBB6F1CE89}" destId="{4AEA4460-2AD2-4371-B009-010E9C288073}" srcOrd="0" destOrd="0" parTransId="{29CCD705-3325-4BDF-8BD3-D9D9C9FFAB3D}" sibTransId="{2811165B-10C7-4DA8-88C9-1AE410F6BD7C}"/>
    <dgm:cxn modelId="{7AF0AEA8-F9BA-4340-99B3-2EC59B4A382D}" type="presOf" srcId="{17BC602A-655C-455A-B782-2DA91CB8BC44}" destId="{EB8C7175-203A-4284-B792-0B851E542DF2}" srcOrd="0" destOrd="0" presId="urn:microsoft.com/office/officeart/2005/8/layout/vProcess5"/>
    <dgm:cxn modelId="{B1D1D4AA-2E63-4AE4-AB37-E70B534ED798}" srcId="{273D7516-991F-426E-8DCA-0DCBB6F1CE89}" destId="{CD1BDF8C-95CF-4708-929B-2C881DBD275B}" srcOrd="1" destOrd="0" parTransId="{F9E12C04-A4FA-4D13-994A-352944EB23F7}" sibTransId="{C5D4AD4E-E5B9-4C1D-A67E-242A9F0B0A3F}"/>
    <dgm:cxn modelId="{82B402AC-0FE9-4E3C-AE6C-ACD79555A686}" type="presOf" srcId="{C5D4AD4E-E5B9-4C1D-A67E-242A9F0B0A3F}" destId="{1B5D3723-4BF9-4E1A-A391-CB8AA8575FBA}" srcOrd="0" destOrd="0" presId="urn:microsoft.com/office/officeart/2005/8/layout/vProcess5"/>
    <dgm:cxn modelId="{5A0B1CB1-C826-4EFC-828A-056697B58EC0}" type="presOf" srcId="{8E4DD140-D6CD-4845-90CD-AA542BF00D5B}" destId="{0730C65F-2C1A-4591-AF45-32A996B33506}" srcOrd="1" destOrd="0" presId="urn:microsoft.com/office/officeart/2005/8/layout/vProcess5"/>
    <dgm:cxn modelId="{5BE0FBB7-DFA0-4956-AEF9-D0944186BE98}" type="presOf" srcId="{2AFC9EFF-F0BB-4D4F-B64B-7D947397E329}" destId="{3F18FBD4-4BFF-4189-8B13-21F7E3DD5AC6}" srcOrd="0" destOrd="0" presId="urn:microsoft.com/office/officeart/2005/8/layout/vProcess5"/>
    <dgm:cxn modelId="{3B65D4BF-BBAC-47CC-9559-AD524B7F1C2F}" type="presOf" srcId="{4AEA4460-2AD2-4371-B009-010E9C288073}" destId="{92AF3AD5-E384-4A22-AE03-BCAEE2382281}" srcOrd="0" destOrd="0" presId="urn:microsoft.com/office/officeart/2005/8/layout/vProcess5"/>
    <dgm:cxn modelId="{A96971C2-E7CA-4103-8801-BA8E4C400183}" type="presOf" srcId="{2811165B-10C7-4DA8-88C9-1AE410F6BD7C}" destId="{EBE38F65-6EEB-47C3-AE89-80E4086B2A81}" srcOrd="0" destOrd="0" presId="urn:microsoft.com/office/officeart/2005/8/layout/vProcess5"/>
    <dgm:cxn modelId="{D02620C6-BB99-4D31-A936-040E3988A289}" srcId="{273D7516-991F-426E-8DCA-0DCBB6F1CE89}" destId="{2AFC9EFF-F0BB-4D4F-B64B-7D947397E329}" srcOrd="2" destOrd="0" parTransId="{29D1176A-F8F2-423D-9657-BD11CABDD0C2}" sibTransId="{B4093F2F-5246-42C9-93D8-0AE9A5DDD500}"/>
    <dgm:cxn modelId="{F6DFC8C6-7A51-4719-BD39-FA22B4724502}" type="presOf" srcId="{2AFC9EFF-F0BB-4D4F-B64B-7D947397E329}" destId="{8819178B-A8EF-4F5D-BC7C-FCA75489A5A4}" srcOrd="1" destOrd="0" presId="urn:microsoft.com/office/officeart/2005/8/layout/vProcess5"/>
    <dgm:cxn modelId="{EB0680F1-FBFC-4E8B-94A6-BCD1C976EC42}" type="presOf" srcId="{CD1BDF8C-95CF-4708-929B-2C881DBD275B}" destId="{8345D053-703D-459A-B667-0BA996F51408}" srcOrd="0" destOrd="0" presId="urn:microsoft.com/office/officeart/2005/8/layout/vProcess5"/>
    <dgm:cxn modelId="{77F2DABE-E232-4592-AEF0-1608A06A1E11}" type="presParOf" srcId="{56F7EACF-B778-43F5-A7E3-382598ACD2EF}" destId="{E6ED131F-A2DB-4423-A07F-E335D87C72D7}" srcOrd="0" destOrd="0" presId="urn:microsoft.com/office/officeart/2005/8/layout/vProcess5"/>
    <dgm:cxn modelId="{58711BCF-96E7-4496-A659-B7631B86B310}" type="presParOf" srcId="{56F7EACF-B778-43F5-A7E3-382598ACD2EF}" destId="{92AF3AD5-E384-4A22-AE03-BCAEE2382281}" srcOrd="1" destOrd="0" presId="urn:microsoft.com/office/officeart/2005/8/layout/vProcess5"/>
    <dgm:cxn modelId="{58E11454-83BA-4E0F-9160-C115911791C4}" type="presParOf" srcId="{56F7EACF-B778-43F5-A7E3-382598ACD2EF}" destId="{8345D053-703D-459A-B667-0BA996F51408}" srcOrd="2" destOrd="0" presId="urn:microsoft.com/office/officeart/2005/8/layout/vProcess5"/>
    <dgm:cxn modelId="{27DA678F-2B9C-4018-BE8E-A6B8CBA991BE}" type="presParOf" srcId="{56F7EACF-B778-43F5-A7E3-382598ACD2EF}" destId="{3F18FBD4-4BFF-4189-8B13-21F7E3DD5AC6}" srcOrd="3" destOrd="0" presId="urn:microsoft.com/office/officeart/2005/8/layout/vProcess5"/>
    <dgm:cxn modelId="{8D4237A3-8142-4994-8855-4DD12EC4B7E9}" type="presParOf" srcId="{56F7EACF-B778-43F5-A7E3-382598ACD2EF}" destId="{AC9CA5C6-6AE3-463D-B54D-B524603AA886}" srcOrd="4" destOrd="0" presId="urn:microsoft.com/office/officeart/2005/8/layout/vProcess5"/>
    <dgm:cxn modelId="{B2192139-89F8-4A01-89D6-1CE8AD4F864C}" type="presParOf" srcId="{56F7EACF-B778-43F5-A7E3-382598ACD2EF}" destId="{EB8C7175-203A-4284-B792-0B851E542DF2}" srcOrd="5" destOrd="0" presId="urn:microsoft.com/office/officeart/2005/8/layout/vProcess5"/>
    <dgm:cxn modelId="{E1AFB383-75F6-48DE-9C4E-B1F4454F6B53}" type="presParOf" srcId="{56F7EACF-B778-43F5-A7E3-382598ACD2EF}" destId="{EBE38F65-6EEB-47C3-AE89-80E4086B2A81}" srcOrd="6" destOrd="0" presId="urn:microsoft.com/office/officeart/2005/8/layout/vProcess5"/>
    <dgm:cxn modelId="{EBB633ED-1EEA-4BA8-A06B-A4FEBE0726FC}" type="presParOf" srcId="{56F7EACF-B778-43F5-A7E3-382598ACD2EF}" destId="{1B5D3723-4BF9-4E1A-A391-CB8AA8575FBA}" srcOrd="7" destOrd="0" presId="urn:microsoft.com/office/officeart/2005/8/layout/vProcess5"/>
    <dgm:cxn modelId="{C812AF53-EEFB-4D4E-8112-892B2E4E54B4}" type="presParOf" srcId="{56F7EACF-B778-43F5-A7E3-382598ACD2EF}" destId="{EB66E1A8-8E2D-4B43-8C5C-9BEB58960F8A}" srcOrd="8" destOrd="0" presId="urn:microsoft.com/office/officeart/2005/8/layout/vProcess5"/>
    <dgm:cxn modelId="{06F33375-1B5C-4AFE-A4A1-9282E13B646C}" type="presParOf" srcId="{56F7EACF-B778-43F5-A7E3-382598ACD2EF}" destId="{57A3F2BC-DC64-4A1A-896F-4317EE3F5ECA}" srcOrd="9" destOrd="0" presId="urn:microsoft.com/office/officeart/2005/8/layout/vProcess5"/>
    <dgm:cxn modelId="{5EBB28DE-0491-49B5-87C0-F82853D61F19}" type="presParOf" srcId="{56F7EACF-B778-43F5-A7E3-382598ACD2EF}" destId="{D4413C1F-89D7-4ECF-B493-4962D3FD3E46}" srcOrd="10" destOrd="0" presId="urn:microsoft.com/office/officeart/2005/8/layout/vProcess5"/>
    <dgm:cxn modelId="{D02AD0D3-FDF7-4BC1-8EE1-DF474D3CC042}" type="presParOf" srcId="{56F7EACF-B778-43F5-A7E3-382598ACD2EF}" destId="{AC7D0933-45E0-4152-981E-E708FC8C9FCE}" srcOrd="11" destOrd="0" presId="urn:microsoft.com/office/officeart/2005/8/layout/vProcess5"/>
    <dgm:cxn modelId="{8F9B2477-3F20-4DAD-8752-F98037660E0D}" type="presParOf" srcId="{56F7EACF-B778-43F5-A7E3-382598ACD2EF}" destId="{8819178B-A8EF-4F5D-BC7C-FCA75489A5A4}" srcOrd="12" destOrd="0" presId="urn:microsoft.com/office/officeart/2005/8/layout/vProcess5"/>
    <dgm:cxn modelId="{2A3FA7F3-D00F-46CD-BF14-562413E14510}" type="presParOf" srcId="{56F7EACF-B778-43F5-A7E3-382598ACD2EF}" destId="{0730C65F-2C1A-4591-AF45-32A996B33506}" srcOrd="13" destOrd="0" presId="urn:microsoft.com/office/officeart/2005/8/layout/vProcess5"/>
    <dgm:cxn modelId="{064748EA-E4BF-4407-8A4D-326D9616081B}" type="presParOf" srcId="{56F7EACF-B778-43F5-A7E3-382598ACD2EF}" destId="{00893159-435D-469E-8E74-A104AFB3DE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454B97-63D8-46DB-90AD-6F252A945E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680A0A-003B-4829-854A-01F35B8DB694}">
      <dgm:prSet/>
      <dgm:spPr/>
      <dgm:t>
        <a:bodyPr/>
        <a:lstStyle/>
        <a:p>
          <a:r>
            <a:rPr lang="zh-CN" dirty="0"/>
            <a:t>不断提高计算机资源利用率的需要</a:t>
          </a:r>
        </a:p>
      </dgm:t>
    </dgm:pt>
    <dgm:pt modelId="{0ECB5DAB-43AE-4FE0-A35D-DD3B3AEAEE04}" cxnId="{EF17B6B9-EF07-4826-840C-CFA832847A3C}" type="parTrans">
      <dgm:prSet/>
      <dgm:spPr/>
      <dgm:t>
        <a:bodyPr/>
        <a:lstStyle/>
        <a:p>
          <a:endParaRPr lang="zh-CN" altLang="en-US"/>
        </a:p>
      </dgm:t>
    </dgm:pt>
    <dgm:pt modelId="{11046C5F-7226-4C40-A833-7D8E4EC6D9A9}" cxnId="{EF17B6B9-EF07-4826-840C-CFA832847A3C}" type="sibTrans">
      <dgm:prSet/>
      <dgm:spPr/>
      <dgm:t>
        <a:bodyPr/>
        <a:lstStyle/>
        <a:p>
          <a:endParaRPr lang="zh-CN" altLang="en-US"/>
        </a:p>
      </dgm:t>
    </dgm:pt>
    <dgm:pt modelId="{73EFB146-8B2D-4CCA-A488-AC9E26A20520}">
      <dgm:prSet/>
      <dgm:spPr/>
      <dgm:t>
        <a:bodyPr/>
        <a:lstStyle/>
        <a:p>
          <a:r>
            <a:rPr lang="zh-CN" dirty="0"/>
            <a:t>方便用户</a:t>
          </a:r>
        </a:p>
      </dgm:t>
    </dgm:pt>
    <dgm:pt modelId="{E0615117-4326-47E7-804C-3FED29969870}" cxnId="{5E9B3C69-B7A9-42EE-B732-D14F3ACEA943}" type="parTrans">
      <dgm:prSet/>
      <dgm:spPr/>
      <dgm:t>
        <a:bodyPr/>
        <a:lstStyle/>
        <a:p>
          <a:endParaRPr lang="zh-CN" altLang="en-US"/>
        </a:p>
      </dgm:t>
    </dgm:pt>
    <dgm:pt modelId="{CD6BDABA-C25A-48B2-8233-3FF0BB1DB663}" cxnId="{5E9B3C69-B7A9-42EE-B732-D14F3ACEA943}" type="sibTrans">
      <dgm:prSet/>
      <dgm:spPr/>
      <dgm:t>
        <a:bodyPr/>
        <a:lstStyle/>
        <a:p>
          <a:endParaRPr lang="zh-CN" altLang="en-US"/>
        </a:p>
      </dgm:t>
    </dgm:pt>
    <dgm:pt modelId="{F9E28956-7ACA-4EC9-AE58-62F4C5D85E70}">
      <dgm:prSet/>
      <dgm:spPr/>
      <dgm:t>
        <a:bodyPr/>
        <a:lstStyle/>
        <a:p>
          <a:r>
            <a:rPr lang="zh-CN" dirty="0"/>
            <a:t>器件的不断更新换代</a:t>
          </a:r>
        </a:p>
      </dgm:t>
    </dgm:pt>
    <dgm:pt modelId="{05A8ABE9-10B3-4442-AE71-46C3BA52AA92}" cxnId="{3DFA77E1-032E-473D-AB74-B106FDA650DE}" type="parTrans">
      <dgm:prSet/>
      <dgm:spPr/>
      <dgm:t>
        <a:bodyPr/>
        <a:lstStyle/>
        <a:p>
          <a:endParaRPr lang="zh-CN" altLang="en-US"/>
        </a:p>
      </dgm:t>
    </dgm:pt>
    <dgm:pt modelId="{7E4109AA-DE50-4AC4-9F70-F7E628A30BB8}" cxnId="{3DFA77E1-032E-473D-AB74-B106FDA650DE}" type="sibTrans">
      <dgm:prSet/>
      <dgm:spPr/>
      <dgm:t>
        <a:bodyPr/>
        <a:lstStyle/>
        <a:p>
          <a:endParaRPr lang="zh-CN" altLang="en-US"/>
        </a:p>
      </dgm:t>
    </dgm:pt>
    <dgm:pt modelId="{16BF05D7-8BF1-43E3-AAAE-B73B6663A5B2}">
      <dgm:prSet/>
      <dgm:spPr/>
      <dgm:t>
        <a:bodyPr/>
        <a:lstStyle/>
        <a:p>
          <a:r>
            <a:rPr lang="zh-CN" dirty="0"/>
            <a:t>计算机体系结构的不断发展</a:t>
          </a:r>
        </a:p>
      </dgm:t>
    </dgm:pt>
    <dgm:pt modelId="{77D5340C-AD14-46F1-ACE4-56DC601812FA}" cxnId="{B80A08C3-3053-4C9F-BD74-5CBF5682D264}" type="parTrans">
      <dgm:prSet/>
      <dgm:spPr/>
      <dgm:t>
        <a:bodyPr/>
        <a:lstStyle/>
        <a:p>
          <a:endParaRPr lang="zh-CN" altLang="en-US"/>
        </a:p>
      </dgm:t>
    </dgm:pt>
    <dgm:pt modelId="{44283506-0101-4680-98F4-E2F26A6E0C5D}" cxnId="{B80A08C3-3053-4C9F-BD74-5CBF5682D264}" type="sibTrans">
      <dgm:prSet/>
      <dgm:spPr/>
      <dgm:t>
        <a:bodyPr/>
        <a:lstStyle/>
        <a:p>
          <a:endParaRPr lang="zh-CN" altLang="en-US"/>
        </a:p>
      </dgm:t>
    </dgm:pt>
    <dgm:pt modelId="{791AF316-D126-4906-B8B3-8E302C81E2DA}">
      <dgm:prSet/>
      <dgm:spPr/>
      <dgm:t>
        <a:bodyPr/>
        <a:lstStyle/>
        <a:p>
          <a:r>
            <a:rPr lang="zh-CN" dirty="0"/>
            <a:t>不断提出新的应用需求</a:t>
          </a:r>
        </a:p>
      </dgm:t>
    </dgm:pt>
    <dgm:pt modelId="{B86A828A-F1CE-4110-9EF9-8493D3107CCC}" cxnId="{5630DD1E-C81D-4276-99D0-F459417BDEAF}" type="parTrans">
      <dgm:prSet/>
      <dgm:spPr/>
      <dgm:t>
        <a:bodyPr/>
        <a:lstStyle/>
        <a:p>
          <a:endParaRPr lang="zh-CN" altLang="en-US"/>
        </a:p>
      </dgm:t>
    </dgm:pt>
    <dgm:pt modelId="{B4D6B0ED-F16E-455F-9139-7C1C1CD9F871}" cxnId="{5630DD1E-C81D-4276-99D0-F459417BDEAF}" type="sibTrans">
      <dgm:prSet/>
      <dgm:spPr/>
      <dgm:t>
        <a:bodyPr/>
        <a:lstStyle/>
        <a:p>
          <a:endParaRPr lang="zh-CN" altLang="en-US"/>
        </a:p>
      </dgm:t>
    </dgm:pt>
    <dgm:pt modelId="{442283CE-8744-4416-B25A-8EB4AF1883BD}">
      <dgm:prSet/>
      <dgm:spPr/>
      <dgm:t>
        <a:bodyPr/>
        <a:lstStyle/>
        <a:p>
          <a:r>
            <a:rPr lang="zh-CN" altLang="en-US" dirty="0"/>
            <a:t>批处理</a:t>
          </a:r>
          <a:r>
            <a:rPr lang="en-US" altLang="zh-CN" dirty="0">
              <a:sym typeface="Wingdings" panose="05000000000000000000" pitchFamily="2" charset="2"/>
            </a:rPr>
            <a:t></a:t>
          </a:r>
          <a:r>
            <a:rPr lang="en-US" altLang="zh-CN" dirty="0" err="1">
              <a:sym typeface="Wingdings" panose="05000000000000000000" pitchFamily="2" charset="2"/>
            </a:rPr>
            <a:t>SPOOLing</a:t>
          </a:r>
          <a:r>
            <a:rPr lang="en-US" altLang="zh-CN" dirty="0">
              <a:sym typeface="Wingdings" panose="05000000000000000000" pitchFamily="2" charset="2"/>
            </a:rPr>
            <a:t></a:t>
          </a:r>
          <a:r>
            <a:rPr lang="zh-CN" altLang="en-US" dirty="0">
              <a:sym typeface="Wingdings" panose="05000000000000000000" pitchFamily="2" charset="2"/>
            </a:rPr>
            <a:t>虚拟存储器技术</a:t>
          </a:r>
          <a:endParaRPr lang="zh-CN" dirty="0"/>
        </a:p>
      </dgm:t>
    </dgm:pt>
    <dgm:pt modelId="{22A1A45C-AECD-49D6-A7E4-448718C7CD60}" cxnId="{6F0B8944-1185-45C8-8E8C-B768AC99CF23}" type="parTrans">
      <dgm:prSet/>
      <dgm:spPr/>
      <dgm:t>
        <a:bodyPr/>
        <a:lstStyle/>
        <a:p>
          <a:endParaRPr lang="zh-CN" altLang="en-US"/>
        </a:p>
      </dgm:t>
    </dgm:pt>
    <dgm:pt modelId="{F9E9DC62-78C5-4C9A-8D12-5479135A1609}" cxnId="{6F0B8944-1185-45C8-8E8C-B768AC99CF23}" type="sibTrans">
      <dgm:prSet/>
      <dgm:spPr/>
      <dgm:t>
        <a:bodyPr/>
        <a:lstStyle/>
        <a:p>
          <a:endParaRPr lang="zh-CN" altLang="en-US"/>
        </a:p>
      </dgm:t>
    </dgm:pt>
    <dgm:pt modelId="{6AAA10B3-E817-488A-8B24-23C23CB49C37}">
      <dgm:prSet/>
      <dgm:spPr/>
      <dgm:t>
        <a:bodyPr/>
        <a:lstStyle/>
        <a:p>
          <a:r>
            <a:rPr lang="zh-CN" altLang="en-US" dirty="0"/>
            <a:t>提高利用率</a:t>
          </a:r>
          <a:r>
            <a:rPr lang="en-US" altLang="zh-CN" dirty="0">
              <a:sym typeface="Wingdings" panose="05000000000000000000" pitchFamily="2" charset="2"/>
            </a:rPr>
            <a:t></a:t>
          </a:r>
          <a:r>
            <a:rPr lang="zh-CN" altLang="en-US" dirty="0">
              <a:sym typeface="Wingdings" panose="05000000000000000000" pitchFamily="2" charset="2"/>
            </a:rPr>
            <a:t>人机交互</a:t>
          </a:r>
          <a:r>
            <a:rPr lang="en-US" altLang="zh-CN" dirty="0">
              <a:sym typeface="Wingdings" panose="05000000000000000000" pitchFamily="2" charset="2"/>
            </a:rPr>
            <a:t></a:t>
          </a:r>
          <a:r>
            <a:rPr lang="zh-CN" altLang="en-US" dirty="0">
              <a:sym typeface="Wingdings" panose="05000000000000000000" pitchFamily="2" charset="2"/>
            </a:rPr>
            <a:t>图形界面</a:t>
          </a:r>
          <a:endParaRPr lang="zh-CN" dirty="0"/>
        </a:p>
      </dgm:t>
    </dgm:pt>
    <dgm:pt modelId="{771DEBD9-FC0F-4AC6-80A5-4FE44ABA55A4}" cxnId="{9EDEEC4B-E4AB-4E2C-AE31-1B8886A54ECB}" type="parTrans">
      <dgm:prSet/>
      <dgm:spPr/>
      <dgm:t>
        <a:bodyPr/>
        <a:lstStyle/>
        <a:p>
          <a:endParaRPr lang="zh-CN" altLang="en-US"/>
        </a:p>
      </dgm:t>
    </dgm:pt>
    <dgm:pt modelId="{15E6EF10-C178-4469-91D5-3A22EB1FA9FF}" cxnId="{9EDEEC4B-E4AB-4E2C-AE31-1B8886A54ECB}" type="sibTrans">
      <dgm:prSet/>
      <dgm:spPr/>
      <dgm:t>
        <a:bodyPr/>
        <a:lstStyle/>
        <a:p>
          <a:endParaRPr lang="zh-CN" altLang="en-US"/>
        </a:p>
      </dgm:t>
    </dgm:pt>
    <dgm:pt modelId="{C8D02869-77D2-4984-9804-9886029E9E40}">
      <dgm:prSet/>
      <dgm:spPr/>
      <dgm:t>
        <a:bodyPr/>
        <a:lstStyle/>
        <a:p>
          <a:r>
            <a:rPr lang="zh-CN" altLang="en-US" dirty="0"/>
            <a:t>处理器位数、设备性能、设备种类</a:t>
          </a:r>
          <a:endParaRPr lang="zh-CN" dirty="0"/>
        </a:p>
      </dgm:t>
    </dgm:pt>
    <dgm:pt modelId="{3695C1E1-B3BB-443D-838C-09161787DC74}" cxnId="{D6C25D3B-3150-463A-A03C-44745BD187F1}" type="parTrans">
      <dgm:prSet/>
      <dgm:spPr/>
      <dgm:t>
        <a:bodyPr/>
        <a:lstStyle/>
        <a:p>
          <a:endParaRPr lang="zh-CN" altLang="en-US"/>
        </a:p>
      </dgm:t>
    </dgm:pt>
    <dgm:pt modelId="{DD97F426-4D1D-4EFE-A3C3-F38E8A86AA1B}" cxnId="{D6C25D3B-3150-463A-A03C-44745BD187F1}" type="sibTrans">
      <dgm:prSet/>
      <dgm:spPr/>
      <dgm:t>
        <a:bodyPr/>
        <a:lstStyle/>
        <a:p>
          <a:endParaRPr lang="zh-CN" altLang="en-US"/>
        </a:p>
      </dgm:t>
    </dgm:pt>
    <dgm:pt modelId="{D014A89E-B89A-4D6B-B030-588BFC7A8164}">
      <dgm:prSet/>
      <dgm:spPr/>
      <dgm:t>
        <a:bodyPr/>
        <a:lstStyle/>
        <a:p>
          <a:r>
            <a:rPr lang="zh-CN" dirty="0"/>
            <a:t>多处理器</a:t>
          </a:r>
          <a:r>
            <a:rPr lang="en-US" dirty="0"/>
            <a:t>OS</a:t>
          </a:r>
          <a:r>
            <a:rPr lang="zh-CN" dirty="0"/>
            <a:t>、网络</a:t>
          </a:r>
          <a:r>
            <a:rPr lang="en-US" dirty="0"/>
            <a:t>OS</a:t>
          </a:r>
          <a:r>
            <a:rPr lang="zh-CN" altLang="en-US" dirty="0"/>
            <a:t>、云计算</a:t>
          </a:r>
          <a:endParaRPr lang="zh-CN" dirty="0"/>
        </a:p>
      </dgm:t>
    </dgm:pt>
    <dgm:pt modelId="{568BDCED-82EE-4B95-9325-4C88E3766FE6}" cxnId="{24AEC5FB-EA5E-46FC-B25F-0687F720DD1C}" type="parTrans">
      <dgm:prSet/>
      <dgm:spPr/>
      <dgm:t>
        <a:bodyPr/>
        <a:lstStyle/>
        <a:p>
          <a:endParaRPr lang="zh-CN" altLang="en-US"/>
        </a:p>
      </dgm:t>
    </dgm:pt>
    <dgm:pt modelId="{BB050231-A599-4679-ABFC-2EF81506CF2E}" cxnId="{24AEC5FB-EA5E-46FC-B25F-0687F720DD1C}" type="sibTrans">
      <dgm:prSet/>
      <dgm:spPr/>
      <dgm:t>
        <a:bodyPr/>
        <a:lstStyle/>
        <a:p>
          <a:endParaRPr lang="zh-CN" altLang="en-US"/>
        </a:p>
      </dgm:t>
    </dgm:pt>
    <dgm:pt modelId="{C93606FA-B99C-486F-81B7-AB9A61C71510}">
      <dgm:prSet/>
      <dgm:spPr/>
      <dgm:t>
        <a:bodyPr/>
        <a:lstStyle/>
        <a:p>
          <a:r>
            <a:rPr lang="zh-CN" altLang="en-US" dirty="0"/>
            <a:t>多媒体、商业业务、可移动计算、人工智能</a:t>
          </a:r>
          <a:endParaRPr lang="zh-CN" dirty="0"/>
        </a:p>
      </dgm:t>
    </dgm:pt>
    <dgm:pt modelId="{BA1CA657-1B26-4943-A4DC-1F47F58CFE1D}" cxnId="{1BB81622-84FB-4059-92CD-4D28D07F752B}" type="parTrans">
      <dgm:prSet/>
      <dgm:spPr/>
      <dgm:t>
        <a:bodyPr/>
        <a:lstStyle/>
        <a:p>
          <a:endParaRPr lang="zh-CN" altLang="en-US"/>
        </a:p>
      </dgm:t>
    </dgm:pt>
    <dgm:pt modelId="{2A4018AD-6D2F-46C1-A931-8DDA04464FD1}" cxnId="{1BB81622-84FB-4059-92CD-4D28D07F752B}" type="sibTrans">
      <dgm:prSet/>
      <dgm:spPr/>
      <dgm:t>
        <a:bodyPr/>
        <a:lstStyle/>
        <a:p>
          <a:endParaRPr lang="zh-CN" altLang="en-US"/>
        </a:p>
      </dgm:t>
    </dgm:pt>
    <dgm:pt modelId="{4B9C7849-C68A-40CB-812A-EF3751341CBF}" type="pres">
      <dgm:prSet presAssocID="{54454B97-63D8-46DB-90AD-6F252A945E6B}" presName="linear" presStyleCnt="0">
        <dgm:presLayoutVars>
          <dgm:animLvl val="lvl"/>
          <dgm:resizeHandles val="exact"/>
        </dgm:presLayoutVars>
      </dgm:prSet>
      <dgm:spPr/>
    </dgm:pt>
    <dgm:pt modelId="{49AFC2F2-FE2A-4E82-926B-022581B44575}" type="pres">
      <dgm:prSet presAssocID="{C6680A0A-003B-4829-854A-01F35B8DB6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740ADAF-CBA4-42A3-AB82-989BF76A96AF}" type="pres">
      <dgm:prSet presAssocID="{C6680A0A-003B-4829-854A-01F35B8DB694}" presName="childText" presStyleLbl="revTx" presStyleIdx="0" presStyleCnt="5">
        <dgm:presLayoutVars>
          <dgm:bulletEnabled val="1"/>
        </dgm:presLayoutVars>
      </dgm:prSet>
      <dgm:spPr/>
    </dgm:pt>
    <dgm:pt modelId="{288A4018-80A8-496F-BE88-F0A1AD304920}" type="pres">
      <dgm:prSet presAssocID="{73EFB146-8B2D-4CCA-A488-AC9E26A2052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FDC0DE3-B3F8-488A-A90B-EB9A5AEF837F}" type="pres">
      <dgm:prSet presAssocID="{73EFB146-8B2D-4CCA-A488-AC9E26A20520}" presName="childText" presStyleLbl="revTx" presStyleIdx="1" presStyleCnt="5">
        <dgm:presLayoutVars>
          <dgm:bulletEnabled val="1"/>
        </dgm:presLayoutVars>
      </dgm:prSet>
      <dgm:spPr/>
    </dgm:pt>
    <dgm:pt modelId="{DEBCC332-0E9D-458B-8B3F-2ED943F71CDA}" type="pres">
      <dgm:prSet presAssocID="{F9E28956-7ACA-4EC9-AE58-62F4C5D85E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3DC8BC-465C-4C54-83FB-458F0DA2A0F2}" type="pres">
      <dgm:prSet presAssocID="{F9E28956-7ACA-4EC9-AE58-62F4C5D85E70}" presName="childText" presStyleLbl="revTx" presStyleIdx="2" presStyleCnt="5">
        <dgm:presLayoutVars>
          <dgm:bulletEnabled val="1"/>
        </dgm:presLayoutVars>
      </dgm:prSet>
      <dgm:spPr/>
    </dgm:pt>
    <dgm:pt modelId="{57D5F07E-068B-49A4-838F-E461D581DCC9}" type="pres">
      <dgm:prSet presAssocID="{16BF05D7-8BF1-43E3-AAAE-B73B6663A5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155FB6E-F3FF-4F8F-8B2C-AF0CD6504714}" type="pres">
      <dgm:prSet presAssocID="{16BF05D7-8BF1-43E3-AAAE-B73B6663A5B2}" presName="childText" presStyleLbl="revTx" presStyleIdx="3" presStyleCnt="5">
        <dgm:presLayoutVars>
          <dgm:bulletEnabled val="1"/>
        </dgm:presLayoutVars>
      </dgm:prSet>
      <dgm:spPr/>
    </dgm:pt>
    <dgm:pt modelId="{54A1D691-52F3-4F2C-B397-BD62E9458865}" type="pres">
      <dgm:prSet presAssocID="{791AF316-D126-4906-B8B3-8E302C81E2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0D91BF-8675-4062-8C1A-BA6FA6C73F0E}" type="pres">
      <dgm:prSet presAssocID="{791AF316-D126-4906-B8B3-8E302C81E2D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630CD015-41B1-4530-A624-6CEE1A06D063}" type="presOf" srcId="{C6680A0A-003B-4829-854A-01F35B8DB694}" destId="{49AFC2F2-FE2A-4E82-926B-022581B44575}" srcOrd="0" destOrd="0" presId="urn:microsoft.com/office/officeart/2005/8/layout/vList2"/>
    <dgm:cxn modelId="{5630DD1E-C81D-4276-99D0-F459417BDEAF}" srcId="{54454B97-63D8-46DB-90AD-6F252A945E6B}" destId="{791AF316-D126-4906-B8B3-8E302C81E2DA}" srcOrd="4" destOrd="0" parTransId="{B86A828A-F1CE-4110-9EF9-8493D3107CCC}" sibTransId="{B4D6B0ED-F16E-455F-9139-7C1C1CD9F871}"/>
    <dgm:cxn modelId="{8FD12420-4FC3-4542-B715-79DC347B6DB4}" type="presOf" srcId="{F9E28956-7ACA-4EC9-AE58-62F4C5D85E70}" destId="{DEBCC332-0E9D-458B-8B3F-2ED943F71CDA}" srcOrd="0" destOrd="0" presId="urn:microsoft.com/office/officeart/2005/8/layout/vList2"/>
    <dgm:cxn modelId="{1BB81622-84FB-4059-92CD-4D28D07F752B}" srcId="{791AF316-D126-4906-B8B3-8E302C81E2DA}" destId="{C93606FA-B99C-486F-81B7-AB9A61C71510}" srcOrd="0" destOrd="0" parTransId="{BA1CA657-1B26-4943-A4DC-1F47F58CFE1D}" sibTransId="{2A4018AD-6D2F-46C1-A931-8DDA04464FD1}"/>
    <dgm:cxn modelId="{D6C25D3B-3150-463A-A03C-44745BD187F1}" srcId="{F9E28956-7ACA-4EC9-AE58-62F4C5D85E70}" destId="{C8D02869-77D2-4984-9804-9886029E9E40}" srcOrd="0" destOrd="0" parTransId="{3695C1E1-B3BB-443D-838C-09161787DC74}" sibTransId="{DD97F426-4D1D-4EFE-A3C3-F38E8A86AA1B}"/>
    <dgm:cxn modelId="{CFF0715F-CC02-4261-AE4A-ECAE877B6581}" type="presOf" srcId="{73EFB146-8B2D-4CCA-A488-AC9E26A20520}" destId="{288A4018-80A8-496F-BE88-F0A1AD304920}" srcOrd="0" destOrd="0" presId="urn:microsoft.com/office/officeart/2005/8/layout/vList2"/>
    <dgm:cxn modelId="{6F0B8944-1185-45C8-8E8C-B768AC99CF23}" srcId="{C6680A0A-003B-4829-854A-01F35B8DB694}" destId="{442283CE-8744-4416-B25A-8EB4AF1883BD}" srcOrd="0" destOrd="0" parTransId="{22A1A45C-AECD-49D6-A7E4-448718C7CD60}" sibTransId="{F9E9DC62-78C5-4C9A-8D12-5479135A1609}"/>
    <dgm:cxn modelId="{5E9B3C69-B7A9-42EE-B732-D14F3ACEA943}" srcId="{54454B97-63D8-46DB-90AD-6F252A945E6B}" destId="{73EFB146-8B2D-4CCA-A488-AC9E26A20520}" srcOrd="1" destOrd="0" parTransId="{E0615117-4326-47E7-804C-3FED29969870}" sibTransId="{CD6BDABA-C25A-48B2-8233-3FF0BB1DB663}"/>
    <dgm:cxn modelId="{D047084B-36F8-4F7F-8B34-F7DCFE9E5B2E}" type="presOf" srcId="{791AF316-D126-4906-B8B3-8E302C81E2DA}" destId="{54A1D691-52F3-4F2C-B397-BD62E9458865}" srcOrd="0" destOrd="0" presId="urn:microsoft.com/office/officeart/2005/8/layout/vList2"/>
    <dgm:cxn modelId="{9EDEEC4B-E4AB-4E2C-AE31-1B8886A54ECB}" srcId="{73EFB146-8B2D-4CCA-A488-AC9E26A20520}" destId="{6AAA10B3-E817-488A-8B24-23C23CB49C37}" srcOrd="0" destOrd="0" parTransId="{771DEBD9-FC0F-4AC6-80A5-4FE44ABA55A4}" sibTransId="{15E6EF10-C178-4469-91D5-3A22EB1FA9FF}"/>
    <dgm:cxn modelId="{FCA4EA55-A22F-4A20-8894-B24904F43660}" type="presOf" srcId="{C8D02869-77D2-4984-9804-9886029E9E40}" destId="{5A3DC8BC-465C-4C54-83FB-458F0DA2A0F2}" srcOrd="0" destOrd="0" presId="urn:microsoft.com/office/officeart/2005/8/layout/vList2"/>
    <dgm:cxn modelId="{97BA0A96-1D58-4CEE-B22D-50FB2F242AED}" type="presOf" srcId="{6AAA10B3-E817-488A-8B24-23C23CB49C37}" destId="{1FDC0DE3-B3F8-488A-A90B-EB9A5AEF837F}" srcOrd="0" destOrd="0" presId="urn:microsoft.com/office/officeart/2005/8/layout/vList2"/>
    <dgm:cxn modelId="{93522F9E-4379-438E-982E-EEA68A7CC936}" type="presOf" srcId="{16BF05D7-8BF1-43E3-AAAE-B73B6663A5B2}" destId="{57D5F07E-068B-49A4-838F-E461D581DCC9}" srcOrd="0" destOrd="0" presId="urn:microsoft.com/office/officeart/2005/8/layout/vList2"/>
    <dgm:cxn modelId="{3B0DB09E-4272-48E4-8308-A2C79791B1EC}" type="presOf" srcId="{54454B97-63D8-46DB-90AD-6F252A945E6B}" destId="{4B9C7849-C68A-40CB-812A-EF3751341CBF}" srcOrd="0" destOrd="0" presId="urn:microsoft.com/office/officeart/2005/8/layout/vList2"/>
    <dgm:cxn modelId="{EF17B6B9-EF07-4826-840C-CFA832847A3C}" srcId="{54454B97-63D8-46DB-90AD-6F252A945E6B}" destId="{C6680A0A-003B-4829-854A-01F35B8DB694}" srcOrd="0" destOrd="0" parTransId="{0ECB5DAB-43AE-4FE0-A35D-DD3B3AEAEE04}" sibTransId="{11046C5F-7226-4C40-A833-7D8E4EC6D9A9}"/>
    <dgm:cxn modelId="{DC5D00BE-3934-4FFD-AB6A-827084205A4F}" type="presOf" srcId="{C93606FA-B99C-486F-81B7-AB9A61C71510}" destId="{AD0D91BF-8675-4062-8C1A-BA6FA6C73F0E}" srcOrd="0" destOrd="0" presId="urn:microsoft.com/office/officeart/2005/8/layout/vList2"/>
    <dgm:cxn modelId="{B80A08C3-3053-4C9F-BD74-5CBF5682D264}" srcId="{54454B97-63D8-46DB-90AD-6F252A945E6B}" destId="{16BF05D7-8BF1-43E3-AAAE-B73B6663A5B2}" srcOrd="3" destOrd="0" parTransId="{77D5340C-AD14-46F1-ACE4-56DC601812FA}" sibTransId="{44283506-0101-4680-98F4-E2F26A6E0C5D}"/>
    <dgm:cxn modelId="{EEBA27C9-4AE9-4BBF-9BDC-58ABC002BB30}" type="presOf" srcId="{D014A89E-B89A-4D6B-B030-588BFC7A8164}" destId="{9155FB6E-F3FF-4F8F-8B2C-AF0CD6504714}" srcOrd="0" destOrd="0" presId="urn:microsoft.com/office/officeart/2005/8/layout/vList2"/>
    <dgm:cxn modelId="{EAA3C5D2-63A4-4F46-9700-DD7FF481B60E}" type="presOf" srcId="{442283CE-8744-4416-B25A-8EB4AF1883BD}" destId="{2740ADAF-CBA4-42A3-AB82-989BF76A96AF}" srcOrd="0" destOrd="0" presId="urn:microsoft.com/office/officeart/2005/8/layout/vList2"/>
    <dgm:cxn modelId="{3DFA77E1-032E-473D-AB74-B106FDA650DE}" srcId="{54454B97-63D8-46DB-90AD-6F252A945E6B}" destId="{F9E28956-7ACA-4EC9-AE58-62F4C5D85E70}" srcOrd="2" destOrd="0" parTransId="{05A8ABE9-10B3-4442-AE71-46C3BA52AA92}" sibTransId="{7E4109AA-DE50-4AC4-9F70-F7E628A30BB8}"/>
    <dgm:cxn modelId="{24AEC5FB-EA5E-46FC-B25F-0687F720DD1C}" srcId="{16BF05D7-8BF1-43E3-AAAE-B73B6663A5B2}" destId="{D014A89E-B89A-4D6B-B030-588BFC7A8164}" srcOrd="0" destOrd="0" parTransId="{568BDCED-82EE-4B95-9325-4C88E3766FE6}" sibTransId="{BB050231-A599-4679-ABFC-2EF81506CF2E}"/>
    <dgm:cxn modelId="{2C325E30-FD7E-44CA-8901-8EE1F50A71C9}" type="presParOf" srcId="{4B9C7849-C68A-40CB-812A-EF3751341CBF}" destId="{49AFC2F2-FE2A-4E82-926B-022581B44575}" srcOrd="0" destOrd="0" presId="urn:microsoft.com/office/officeart/2005/8/layout/vList2"/>
    <dgm:cxn modelId="{1C551D8E-9303-4243-8040-D76D5D93FF8C}" type="presParOf" srcId="{4B9C7849-C68A-40CB-812A-EF3751341CBF}" destId="{2740ADAF-CBA4-42A3-AB82-989BF76A96AF}" srcOrd="1" destOrd="0" presId="urn:microsoft.com/office/officeart/2005/8/layout/vList2"/>
    <dgm:cxn modelId="{09BE39BB-029A-4A9C-A6F9-25C1FE278B94}" type="presParOf" srcId="{4B9C7849-C68A-40CB-812A-EF3751341CBF}" destId="{288A4018-80A8-496F-BE88-F0A1AD304920}" srcOrd="2" destOrd="0" presId="urn:microsoft.com/office/officeart/2005/8/layout/vList2"/>
    <dgm:cxn modelId="{8646E202-9BAD-4EC8-827A-81319F5205E7}" type="presParOf" srcId="{4B9C7849-C68A-40CB-812A-EF3751341CBF}" destId="{1FDC0DE3-B3F8-488A-A90B-EB9A5AEF837F}" srcOrd="3" destOrd="0" presId="urn:microsoft.com/office/officeart/2005/8/layout/vList2"/>
    <dgm:cxn modelId="{E6EF3EE9-A6F9-46F6-A9D6-90C2FC3212A9}" type="presParOf" srcId="{4B9C7849-C68A-40CB-812A-EF3751341CBF}" destId="{DEBCC332-0E9D-458B-8B3F-2ED943F71CDA}" srcOrd="4" destOrd="0" presId="urn:microsoft.com/office/officeart/2005/8/layout/vList2"/>
    <dgm:cxn modelId="{1CC8F049-EE67-4B3F-A8DA-F62999AC6E48}" type="presParOf" srcId="{4B9C7849-C68A-40CB-812A-EF3751341CBF}" destId="{5A3DC8BC-465C-4C54-83FB-458F0DA2A0F2}" srcOrd="5" destOrd="0" presId="urn:microsoft.com/office/officeart/2005/8/layout/vList2"/>
    <dgm:cxn modelId="{F3E56C88-9FEC-47ED-AD2B-610D6F4CFE38}" type="presParOf" srcId="{4B9C7849-C68A-40CB-812A-EF3751341CBF}" destId="{57D5F07E-068B-49A4-838F-E461D581DCC9}" srcOrd="6" destOrd="0" presId="urn:microsoft.com/office/officeart/2005/8/layout/vList2"/>
    <dgm:cxn modelId="{F5E39EBF-1E3C-4714-8494-51D003623FC5}" type="presParOf" srcId="{4B9C7849-C68A-40CB-812A-EF3751341CBF}" destId="{9155FB6E-F3FF-4F8F-8B2C-AF0CD6504714}" srcOrd="7" destOrd="0" presId="urn:microsoft.com/office/officeart/2005/8/layout/vList2"/>
    <dgm:cxn modelId="{A785C3B1-7C10-47B2-9284-994DDCB881C7}" type="presParOf" srcId="{4B9C7849-C68A-40CB-812A-EF3751341CBF}" destId="{54A1D691-52F3-4F2C-B397-BD62E9458865}" srcOrd="8" destOrd="0" presId="urn:microsoft.com/office/officeart/2005/8/layout/vList2"/>
    <dgm:cxn modelId="{F905A60B-3627-4EAE-B644-0137B2820C4B}" type="presParOf" srcId="{4B9C7849-C68A-40CB-812A-EF3751341CBF}" destId="{AD0D91BF-8675-4062-8C1A-BA6FA6C73F0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022725"/>
        <a:chOff x="0" y="0"/>
        <a:chExt cx="7543800" cy="4022725"/>
      </a:xfrm>
    </dsp:grpSpPr>
    <dsp:sp modelId="{BCEF5665-59FB-49E8-9F5F-110BEF3FF8FB}">
      <dsp:nvSpPr>
        <dsp:cNvPr id="3" name="矩形 2"/>
        <dsp:cNvSpPr/>
      </dsp:nvSpPr>
      <dsp:spPr bwMode="white">
        <a:xfrm>
          <a:off x="707047" y="21"/>
          <a:ext cx="1915591" cy="1532473"/>
        </a:xfrm>
        <a:prstGeom prst="rect">
          <a:avLst/>
        </a:prstGeom>
        <a:blipFill dpi="0" rotWithShape="1">
          <a:blip r:embed="rId1"/>
          <a:srcRect/>
          <a:stretch>
            <a:fillRect t="9291" b="9291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707047" y="21"/>
        <a:ext cx="1915591" cy="1532473"/>
      </dsp:txXfrm>
    </dsp:sp>
    <dsp:sp modelId="{4E958275-10AF-4C4C-B122-6B9D6CEA8FCC}">
      <dsp:nvSpPr>
        <dsp:cNvPr id="4" name="矩形标注 3"/>
        <dsp:cNvSpPr/>
      </dsp:nvSpPr>
      <dsp:spPr bwMode="white">
        <a:xfrm>
          <a:off x="879450" y="1379246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Windows</a:t>
          </a:r>
          <a:endParaRPr lang="zh-CN" altLang="en-US" dirty="0"/>
        </a:p>
      </dsp:txBody>
      <dsp:txXfrm>
        <a:off x="879450" y="1379246"/>
        <a:ext cx="1704876" cy="536365"/>
      </dsp:txXfrm>
    </dsp:sp>
    <dsp:sp modelId="{F37BC667-FA42-41BC-A676-9AFE15307E42}">
      <dsp:nvSpPr>
        <dsp:cNvPr id="5" name="矩形 4"/>
        <dsp:cNvSpPr/>
      </dsp:nvSpPr>
      <dsp:spPr bwMode="white">
        <a:xfrm>
          <a:off x="2814197" y="21"/>
          <a:ext cx="1915591" cy="1532473"/>
        </a:xfrm>
        <a:prstGeom prst="rect">
          <a:avLst/>
        </a:prstGeom>
        <a:blipFill dpi="0" rotWithShape="1">
          <a:blip r:embed="rId2"/>
          <a:srcRect/>
          <a:stretch>
            <a:fillRect l="11986" r="11986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2814197" y="21"/>
        <a:ext cx="1915591" cy="1532473"/>
      </dsp:txXfrm>
    </dsp:sp>
    <dsp:sp modelId="{2C035795-8386-43F9-A047-F52A4D75781B}">
      <dsp:nvSpPr>
        <dsp:cNvPr id="6" name="矩形标注 5"/>
        <dsp:cNvSpPr/>
      </dsp:nvSpPr>
      <dsp:spPr bwMode="white">
        <a:xfrm>
          <a:off x="2986600" y="1379246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BSD(Berkeley Software Distribution)</a:t>
          </a:r>
          <a:endParaRPr lang="zh-CN" altLang="en-US" dirty="0"/>
        </a:p>
      </dsp:txBody>
      <dsp:txXfrm>
        <a:off x="2986600" y="1379246"/>
        <a:ext cx="1704876" cy="536365"/>
      </dsp:txXfrm>
    </dsp:sp>
    <dsp:sp modelId="{668D152B-7E5A-42C9-A957-DDB1956DC64A}">
      <dsp:nvSpPr>
        <dsp:cNvPr id="7" name="矩形 6"/>
        <dsp:cNvSpPr/>
      </dsp:nvSpPr>
      <dsp:spPr bwMode="white">
        <a:xfrm>
          <a:off x="4921346" y="21"/>
          <a:ext cx="1915591" cy="1532473"/>
        </a:xfrm>
        <a:prstGeom prst="rect">
          <a:avLst/>
        </a:prstGeom>
        <a:blipFill dpi="0" rotWithShape="1">
          <a:blip r:embed="rId3"/>
          <a:srcRect/>
          <a:stretch>
            <a:fillRect t="21094" b="21094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921346" y="21"/>
        <a:ext cx="1915591" cy="1532473"/>
      </dsp:txXfrm>
    </dsp:sp>
    <dsp:sp modelId="{DEA9D680-744D-4578-8107-05256B4ABC2C}">
      <dsp:nvSpPr>
        <dsp:cNvPr id="8" name="矩形标注 7"/>
        <dsp:cNvSpPr/>
      </dsp:nvSpPr>
      <dsp:spPr bwMode="white">
        <a:xfrm>
          <a:off x="5093750" y="1379246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Mac OS X</a:t>
          </a:r>
          <a:endParaRPr lang="zh-CN" altLang="en-US" dirty="0"/>
        </a:p>
      </dsp:txBody>
      <dsp:txXfrm>
        <a:off x="5093750" y="1379246"/>
        <a:ext cx="1704876" cy="536365"/>
      </dsp:txXfrm>
    </dsp:sp>
    <dsp:sp modelId="{DAC44FA9-64D4-4A93-8FA6-EEBBA17CC3C6}">
      <dsp:nvSpPr>
        <dsp:cNvPr id="9" name="矩形 8"/>
        <dsp:cNvSpPr/>
      </dsp:nvSpPr>
      <dsp:spPr bwMode="white">
        <a:xfrm>
          <a:off x="707047" y="2107113"/>
          <a:ext cx="1915591" cy="1532473"/>
        </a:xfrm>
        <a:prstGeom prst="rect">
          <a:avLst/>
        </a:prstGeom>
        <a:blipFill dpi="0" rotWithShape="1">
          <a:blip r:embed="rId4"/>
          <a:srcRect/>
          <a:stretch>
            <a:fillRect l="13455" r="13455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707047" y="2107113"/>
        <a:ext cx="1915591" cy="1532473"/>
      </dsp:txXfrm>
    </dsp:sp>
    <dsp:sp modelId="{4DADDBDD-678D-4426-8E83-97A626476D48}">
      <dsp:nvSpPr>
        <dsp:cNvPr id="10" name="矩形标注 9"/>
        <dsp:cNvSpPr/>
      </dsp:nvSpPr>
      <dsp:spPr bwMode="white">
        <a:xfrm>
          <a:off x="879450" y="3486339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iOS</a:t>
          </a:r>
          <a:endParaRPr lang="zh-CN" altLang="en-US" dirty="0"/>
        </a:p>
      </dsp:txBody>
      <dsp:txXfrm>
        <a:off x="879450" y="3486339"/>
        <a:ext cx="1704876" cy="536365"/>
      </dsp:txXfrm>
    </dsp:sp>
    <dsp:sp modelId="{B9CB6061-4F51-4D11-AC75-5A9D0CE790BA}">
      <dsp:nvSpPr>
        <dsp:cNvPr id="11" name="矩形 10"/>
        <dsp:cNvSpPr/>
      </dsp:nvSpPr>
      <dsp:spPr bwMode="white">
        <a:xfrm>
          <a:off x="2814197" y="2107113"/>
          <a:ext cx="1915591" cy="1532473"/>
        </a:xfrm>
        <a:prstGeom prst="rect">
          <a:avLst/>
        </a:prstGeom>
        <a:blipFill dpi="0" rotWithShape="1">
          <a:blip r:embed="rId5"/>
          <a:srcRect/>
          <a:stretch>
            <a:fillRect l="13667" r="13667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2814197" y="2107113"/>
        <a:ext cx="1915591" cy="1532473"/>
      </dsp:txXfrm>
    </dsp:sp>
    <dsp:sp modelId="{C26CFB87-C826-47A2-BA62-63EA022CA928}">
      <dsp:nvSpPr>
        <dsp:cNvPr id="12" name="矩形标注 11"/>
        <dsp:cNvSpPr/>
      </dsp:nvSpPr>
      <dsp:spPr bwMode="white">
        <a:xfrm>
          <a:off x="2986600" y="3486339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Linux</a:t>
          </a:r>
          <a:endParaRPr lang="zh-CN" altLang="en-US" dirty="0"/>
        </a:p>
      </dsp:txBody>
      <dsp:txXfrm>
        <a:off x="2986600" y="3486339"/>
        <a:ext cx="1704876" cy="536365"/>
      </dsp:txXfrm>
    </dsp:sp>
    <dsp:sp modelId="{8C9EE3F4-8B27-42A3-BC9B-0797FE15B0D1}">
      <dsp:nvSpPr>
        <dsp:cNvPr id="13" name="矩形 12"/>
        <dsp:cNvSpPr/>
      </dsp:nvSpPr>
      <dsp:spPr bwMode="white">
        <a:xfrm>
          <a:off x="4921346" y="2107113"/>
          <a:ext cx="1915591" cy="1532473"/>
        </a:xfrm>
        <a:prstGeom prst="rect">
          <a:avLst/>
        </a:prstGeom>
        <a:blipFill dpi="0" rotWithShape="1">
          <a:blip r:embed="rId6"/>
          <a:srcRect/>
          <a:stretch>
            <a:fillRect t="3125" b="3125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921346" y="2107113"/>
        <a:ext cx="1915591" cy="1532473"/>
      </dsp:txXfrm>
    </dsp:sp>
    <dsp:sp modelId="{E0AF586E-0B2C-402D-9881-E3F86C551F96}">
      <dsp:nvSpPr>
        <dsp:cNvPr id="14" name="矩形标注 13"/>
        <dsp:cNvSpPr/>
      </dsp:nvSpPr>
      <dsp:spPr bwMode="white">
        <a:xfrm>
          <a:off x="5093750" y="3486339"/>
          <a:ext cx="1704876" cy="536365"/>
        </a:xfrm>
        <a:prstGeom prst="wedgeRectCallout">
          <a:avLst>
            <a:gd name="adj1" fmla="val 20250"/>
            <a:gd name="adj2" fmla="val -607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Android</a:t>
          </a:r>
          <a:endParaRPr lang="zh-CN" altLang="en-US" dirty="0"/>
        </a:p>
      </dsp:txBody>
      <dsp:txXfrm>
        <a:off x="5093750" y="3486339"/>
        <a:ext cx="1704876" cy="5363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2159295"/>
        <a:chOff x="0" y="0"/>
        <a:chExt cx="7543800" cy="2159295"/>
      </a:xfrm>
    </dsp:grpSpPr>
    <dsp:sp modelId="{C69D4BAE-7341-4AA2-9FEE-70EAC91B7914}">
      <dsp:nvSpPr>
        <dsp:cNvPr id="3" name="矩形 2"/>
        <dsp:cNvSpPr/>
      </dsp:nvSpPr>
      <dsp:spPr bwMode="white">
        <a:xfrm>
          <a:off x="0" y="74865"/>
          <a:ext cx="3525140" cy="46080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13792" tIns="65024" rIns="113792" bIns="65024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工作方式</a:t>
          </a:r>
        </a:p>
      </dsp:txBody>
      <dsp:txXfrm>
        <a:off x="0" y="74865"/>
        <a:ext cx="3525140" cy="460800"/>
      </dsp:txXfrm>
    </dsp:sp>
    <dsp:sp modelId="{52B318BF-E8E0-4915-9D2E-0FD888685A35}">
      <dsp:nvSpPr>
        <dsp:cNvPr id="4" name="矩形 3"/>
        <dsp:cNvSpPr/>
      </dsp:nvSpPr>
      <dsp:spPr bwMode="white">
        <a:xfrm>
          <a:off x="0" y="535665"/>
          <a:ext cx="3525140" cy="1548765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4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85344" tIns="85344" rIns="113792" bIns="128016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b="1">
              <a:solidFill>
                <a:schemeClr val="dk1"/>
              </a:solidFill>
            </a:rPr>
            <a:t>用户</a:t>
          </a:r>
          <a:r>
            <a:rPr kumimoji="0" lang="zh-CN" altLang="en-US">
              <a:solidFill>
                <a:schemeClr val="dk1"/>
              </a:solidFill>
            </a:rPr>
            <a:t>：用户既是程序员，又是操作员；用户是计算机专业人员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b="1" dirty="0">
              <a:solidFill>
                <a:schemeClr val="dk1"/>
              </a:solidFill>
            </a:rPr>
            <a:t>编程语言</a:t>
          </a:r>
          <a:r>
            <a:rPr kumimoji="0" lang="zh-CN" altLang="en-US" dirty="0">
              <a:solidFill>
                <a:schemeClr val="dk1"/>
              </a:solidFill>
            </a:rPr>
            <a:t>：为机器语言；</a:t>
          </a:r>
          <a:endParaRPr kumimoji="0"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b="1" dirty="0">
              <a:solidFill>
                <a:schemeClr val="dk1"/>
              </a:solidFill>
            </a:rPr>
            <a:t>输入输出</a:t>
          </a:r>
          <a:r>
            <a:rPr kumimoji="0" lang="zh-CN" altLang="en-US" dirty="0">
              <a:solidFill>
                <a:schemeClr val="dk1"/>
              </a:solidFill>
            </a:rPr>
            <a:t>：早期为硬件电路插件版；后期为纸带或卡片；</a:t>
          </a:r>
          <a:endParaRPr>
            <a:solidFill>
              <a:schemeClr val="dk1"/>
            </a:solidFill>
          </a:endParaRPr>
        </a:p>
      </dsp:txBody>
      <dsp:txXfrm>
        <a:off x="0" y="535665"/>
        <a:ext cx="3525140" cy="1548765"/>
      </dsp:txXfrm>
    </dsp:sp>
    <dsp:sp modelId="{4A921B11-F930-4708-95CC-1AC5C0B16085}">
      <dsp:nvSpPr>
        <dsp:cNvPr id="5" name="矩形 4"/>
        <dsp:cNvSpPr/>
      </dsp:nvSpPr>
      <dsp:spPr bwMode="white">
        <a:xfrm>
          <a:off x="4018660" y="74865"/>
          <a:ext cx="3525140" cy="460800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13792" tIns="65024" rIns="113792" bIns="65024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计算机的工作特点</a:t>
          </a:r>
        </a:p>
      </dsp:txBody>
      <dsp:txXfrm>
        <a:off x="4018660" y="74865"/>
        <a:ext cx="3525140" cy="460800"/>
      </dsp:txXfrm>
    </dsp:sp>
    <dsp:sp modelId="{88A1E55A-A069-4096-9A1C-CF6E1E45FAC0}">
      <dsp:nvSpPr>
        <dsp:cNvPr id="6" name="矩形 5"/>
        <dsp:cNvSpPr/>
      </dsp:nvSpPr>
      <dsp:spPr bwMode="white">
        <a:xfrm>
          <a:off x="4018660" y="535665"/>
          <a:ext cx="3525140" cy="1548765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lnRef>
        <a:fillRef idx="1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85344" tIns="85344" rIns="113792" bIns="128016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b="1">
              <a:solidFill>
                <a:schemeClr val="dk1"/>
              </a:solidFill>
            </a:rPr>
            <a:t>用户独占全机</a:t>
          </a:r>
          <a:r>
            <a:rPr kumimoji="0" lang="zh-CN" altLang="en-US">
              <a:solidFill>
                <a:schemeClr val="dk1"/>
              </a:solidFill>
            </a:rPr>
            <a:t>：资源不与其他用户共享，资源利用率低；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zh-CN" b="1" dirty="0">
              <a:solidFill>
                <a:schemeClr val="dk1"/>
              </a:solidFill>
            </a:rPr>
            <a:t>CPU</a:t>
          </a:r>
          <a:r>
            <a:rPr kumimoji="0" lang="zh-CN" altLang="en-US" b="1" dirty="0">
              <a:solidFill>
                <a:schemeClr val="dk1"/>
              </a:solidFill>
            </a:rPr>
            <a:t>等待用户</a:t>
          </a:r>
          <a:r>
            <a:rPr kumimoji="0" lang="zh-CN" altLang="en-US" dirty="0">
              <a:solidFill>
                <a:schemeClr val="dk1"/>
              </a:solidFill>
            </a:rPr>
            <a:t>：计算前，手工装入纸带或卡片；计算完成后，手工卸取纸带或卡片；</a:t>
          </a:r>
          <a:r>
            <a:rPr kumimoji="0" lang="en-US" altLang="zh-CN" dirty="0">
              <a:solidFill>
                <a:schemeClr val="dk1"/>
              </a:solidFill>
            </a:rPr>
            <a:t>CPU</a:t>
          </a:r>
          <a:r>
            <a:rPr kumimoji="0" lang="zh-CN" altLang="en-US" dirty="0">
              <a:solidFill>
                <a:schemeClr val="dk1"/>
              </a:solidFill>
            </a:rPr>
            <a:t>利用率低；</a:t>
          </a:r>
          <a:endParaRPr>
            <a:solidFill>
              <a:schemeClr val="dk1"/>
            </a:solidFill>
          </a:endParaRPr>
        </a:p>
      </dsp:txBody>
      <dsp:txXfrm>
        <a:off x="4018660" y="535665"/>
        <a:ext cx="3525140" cy="15487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446385" cy="3014980"/>
        <a:chOff x="0" y="0"/>
        <a:chExt cx="10446385" cy="3014980"/>
      </a:xfrm>
    </dsp:grpSpPr>
    <dsp:sp modelId="{4B470FC1-58B4-4A1D-8268-61115E194181}">
      <dsp:nvSpPr>
        <dsp:cNvPr id="3" name="圆角矩形 2"/>
        <dsp:cNvSpPr/>
      </dsp:nvSpPr>
      <dsp:spPr bwMode="white">
        <a:xfrm>
          <a:off x="0" y="201692"/>
          <a:ext cx="4352660" cy="26115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纯人工操作的</a:t>
          </a:r>
          <a:endParaRPr lang="en-US" altLang="zh-CN" sz="240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两个主要矛盾</a:t>
          </a:r>
          <a:endParaRPr lang="zh-CN" altLang="en-US" sz="2400" dirty="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/>
            <a:t>计算机处理能力高，但手工操作效率低（造成浪费）；</a:t>
          </a:r>
          <a:endParaRPr lang="zh-CN" altLang="en-US" sz="1800" dirty="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/>
            <a:t>用户独占全机的所有资源。</a:t>
          </a:r>
        </a:p>
      </dsp:txBody>
      <dsp:txXfrm>
        <a:off x="0" y="201692"/>
        <a:ext cx="4352660" cy="2611596"/>
      </dsp:txXfrm>
    </dsp:sp>
    <dsp:sp modelId="{56DE7BD0-289B-49C5-ACD8-0659BD6C07F7}">
      <dsp:nvSpPr>
        <dsp:cNvPr id="4" name="右箭头 3"/>
        <dsp:cNvSpPr/>
      </dsp:nvSpPr>
      <dsp:spPr bwMode="white">
        <a:xfrm>
          <a:off x="4761810" y="967760"/>
          <a:ext cx="922764" cy="1079460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/>
        </a:p>
      </dsp:txBody>
      <dsp:txXfrm>
        <a:off x="4761810" y="967760"/>
        <a:ext cx="922764" cy="1079460"/>
      </dsp:txXfrm>
    </dsp:sp>
    <dsp:sp modelId="{9ED43210-003F-46D6-841F-D4175D27F378}">
      <dsp:nvSpPr>
        <dsp:cNvPr id="5" name="圆角矩形 4"/>
        <dsp:cNvSpPr/>
      </dsp:nvSpPr>
      <dsp:spPr bwMode="white">
        <a:xfrm>
          <a:off x="6093725" y="201692"/>
          <a:ext cx="4352660" cy="26115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脱机输入</a:t>
          </a:r>
          <a:r>
            <a:rPr lang="en-US" altLang="zh-CN" sz="2400" dirty="0"/>
            <a:t>/</a:t>
          </a:r>
          <a:r>
            <a:rPr lang="zh-CN" altLang="en-US" sz="2400" dirty="0"/>
            <a:t>输出方式（</a:t>
          </a:r>
          <a:r>
            <a:rPr lang="en-US" altLang="zh-CN" sz="2400" dirty="0"/>
            <a:t>50</a:t>
          </a:r>
          <a:r>
            <a:rPr lang="zh-CN" altLang="en-US" sz="2400" dirty="0"/>
            <a:t>年代末）</a:t>
          </a:r>
          <a:endParaRPr lang="zh-CN" altLang="en-US" sz="2400" dirty="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/>
            <a:t>工作方式将纸带装入纸带机，在外围机的控制下，将数据装入磁带</a:t>
          </a:r>
          <a:r>
            <a:rPr lang="en-US" altLang="zh-CN" sz="1800" dirty="0"/>
            <a:t>/</a:t>
          </a:r>
          <a:r>
            <a:rPr lang="zh-CN" altLang="en-US" sz="1800" dirty="0"/>
            <a:t>磁盘上。</a:t>
          </a:r>
          <a:r>
            <a:rPr lang="en-US" altLang="zh-CN" sz="1800" dirty="0"/>
            <a:t>CPU</a:t>
          </a:r>
          <a:r>
            <a:rPr lang="zh-CN" altLang="en-US" sz="1800" dirty="0"/>
            <a:t>从磁带</a:t>
          </a:r>
          <a:r>
            <a:rPr lang="en-US" altLang="zh-CN" sz="1800" dirty="0"/>
            <a:t>/</a:t>
          </a:r>
          <a:r>
            <a:rPr lang="zh-CN" altLang="en-US" sz="1800" dirty="0"/>
            <a:t>磁盘上高速调入内存。</a:t>
          </a:r>
          <a:endParaRPr lang="zh-CN" altLang="en-US" sz="1800" dirty="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/>
            <a:t>优点</a:t>
          </a:r>
          <a:r>
            <a:rPr lang="en-US" altLang="zh-CN" sz="1800" dirty="0"/>
            <a:t>1</a:t>
          </a:r>
          <a:r>
            <a:rPr lang="zh-CN" altLang="en-US" sz="1800" dirty="0"/>
            <a:t>：减少</a:t>
          </a:r>
          <a:r>
            <a:rPr lang="en-US" altLang="zh-CN" sz="1800" dirty="0"/>
            <a:t>CPU</a:t>
          </a:r>
          <a:r>
            <a:rPr lang="zh-CN" altLang="en-US" sz="1800" dirty="0"/>
            <a:t>空闲时间；</a:t>
          </a:r>
          <a:endParaRPr lang="zh-CN" altLang="en-US" sz="1800" dirty="0"/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/>
            <a:t>优点</a:t>
          </a:r>
          <a:r>
            <a:rPr lang="en-US" altLang="zh-CN" sz="1800" dirty="0"/>
            <a:t>2</a:t>
          </a:r>
          <a:r>
            <a:rPr lang="zh-CN" altLang="en-US" sz="1800" dirty="0"/>
            <a:t>：提高</a:t>
          </a:r>
          <a:r>
            <a:rPr lang="en-US" altLang="zh-CN" sz="1800" dirty="0"/>
            <a:t>I/O</a:t>
          </a:r>
          <a:r>
            <a:rPr lang="zh-CN" altLang="en-US" sz="1800" dirty="0"/>
            <a:t>速度。</a:t>
          </a:r>
        </a:p>
      </dsp:txBody>
      <dsp:txXfrm>
        <a:off x="6093725" y="201692"/>
        <a:ext cx="4352660" cy="26115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783137"/>
        <a:chOff x="0" y="0"/>
        <a:chExt cx="7543800" cy="4783137"/>
      </a:xfrm>
    </dsp:grpSpPr>
    <dsp:sp modelId="{8EC3E3A8-D945-4A5E-93D2-AB0AB991B284}">
      <dsp:nvSpPr>
        <dsp:cNvPr id="5" name="矩形 4"/>
        <dsp:cNvSpPr/>
      </dsp:nvSpPr>
      <dsp:spPr bwMode="white">
        <a:xfrm>
          <a:off x="0" y="236211"/>
          <a:ext cx="7543800" cy="1922145"/>
        </a:xfrm>
        <a:prstGeom prst="rect">
          <a:avLst/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91591" rIns="585482" bIns="128016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晶体管的发明大大提高了计算机的可靠性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计算机可以批量生产，用户希望系统能够长期运行，设计</a:t>
          </a:r>
          <a:r>
            <a:rPr lang="en-US" altLang="zh-CN" sz="1800" dirty="0">
              <a:solidFill>
                <a:schemeClr val="dk1"/>
              </a:solidFill>
            </a:rPr>
            <a:t>/</a:t>
          </a:r>
          <a:r>
            <a:rPr lang="zh-CN" altLang="en-US" sz="1800" dirty="0">
              <a:solidFill>
                <a:schemeClr val="dk1"/>
              </a:solidFill>
            </a:rPr>
            <a:t>生产</a:t>
          </a:r>
          <a:r>
            <a:rPr lang="en-US" altLang="zh-CN" sz="1800" dirty="0">
              <a:solidFill>
                <a:schemeClr val="dk1"/>
              </a:solidFill>
            </a:rPr>
            <a:t>/</a:t>
          </a:r>
          <a:r>
            <a:rPr lang="zh-CN" altLang="en-US" sz="1800" dirty="0">
              <a:solidFill>
                <a:schemeClr val="dk1"/>
              </a:solidFill>
            </a:rPr>
            <a:t>操作</a:t>
          </a:r>
          <a:r>
            <a:rPr lang="en-US" altLang="zh-CN" sz="1800" dirty="0">
              <a:solidFill>
                <a:schemeClr val="dk1"/>
              </a:solidFill>
            </a:rPr>
            <a:t>/</a:t>
          </a:r>
          <a:r>
            <a:rPr lang="zh-CN" altLang="en-US" sz="1800" dirty="0">
              <a:solidFill>
                <a:schemeClr val="dk1"/>
              </a:solidFill>
            </a:rPr>
            <a:t>编程</a:t>
          </a:r>
          <a:r>
            <a:rPr lang="en-US" altLang="zh-CN" sz="1800" dirty="0">
              <a:solidFill>
                <a:schemeClr val="dk1"/>
              </a:solidFill>
            </a:rPr>
            <a:t>/</a:t>
          </a:r>
          <a:r>
            <a:rPr lang="zh-CN" altLang="en-US" sz="1800" dirty="0">
              <a:solidFill>
                <a:schemeClr val="dk1"/>
              </a:solidFill>
            </a:rPr>
            <a:t>维护人员有了明确分工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为充分利用计算机系统，应尽量让系统连续运行，以减少空闲时间。</a:t>
          </a:r>
          <a:endParaRPr lang="zh-CN" altLang="en-US" sz="1800" dirty="0">
            <a:solidFill>
              <a:schemeClr val="dk1"/>
            </a:solidFill>
          </a:endParaRPr>
        </a:p>
      </dsp:txBody>
      <dsp:txXfrm>
        <a:off x="0" y="236211"/>
        <a:ext cx="7543800" cy="1922145"/>
      </dsp:txXfrm>
    </dsp:sp>
    <dsp:sp modelId="{28180B7D-B0A9-4C36-A8A0-FD24EA699D2D}">
      <dsp:nvSpPr>
        <dsp:cNvPr id="4" name="圆角矩形 3"/>
        <dsp:cNvSpPr/>
      </dsp:nvSpPr>
      <dsp:spPr bwMode="white">
        <a:xfrm>
          <a:off x="377190" y="29571"/>
          <a:ext cx="5280660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引入背景</a:t>
          </a:r>
        </a:p>
      </dsp:txBody>
      <dsp:txXfrm>
        <a:off x="377190" y="29571"/>
        <a:ext cx="5280660" cy="413280"/>
      </dsp:txXfrm>
    </dsp:sp>
    <dsp:sp modelId="{744D3BDA-AA72-4E36-AE97-C716645B652F}">
      <dsp:nvSpPr>
        <dsp:cNvPr id="8" name="矩形 7"/>
        <dsp:cNvSpPr/>
      </dsp:nvSpPr>
      <dsp:spPr bwMode="white">
        <a:xfrm>
          <a:off x="0" y="2440596"/>
          <a:ext cx="7543800" cy="987425"/>
        </a:xfrm>
        <a:prstGeom prst="rect">
          <a:avLst/>
        </a:prstGeom>
      </dsp:spPr>
      <dsp:style>
        <a:lnRef idx="2">
          <a:schemeClr val="accent5">
            <a:hueOff val="10200000"/>
            <a:satOff val="-1764"/>
            <a:lumOff val="-215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91591" rIns="585482" bIns="128016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一批作业以脱机方式输入到磁带上，用监督程序控制使它们一个接一个的连续处理</a:t>
          </a:r>
          <a:endParaRPr>
            <a:solidFill>
              <a:schemeClr val="dk1"/>
            </a:solidFill>
          </a:endParaRPr>
        </a:p>
      </dsp:txBody>
      <dsp:txXfrm>
        <a:off x="0" y="2440596"/>
        <a:ext cx="7543800" cy="987425"/>
      </dsp:txXfrm>
    </dsp:sp>
    <dsp:sp modelId="{6BC4A442-A57E-4B18-BD27-F8C8D5259563}">
      <dsp:nvSpPr>
        <dsp:cNvPr id="7" name="圆角矩形 6"/>
        <dsp:cNvSpPr/>
      </dsp:nvSpPr>
      <dsp:spPr bwMode="white">
        <a:xfrm>
          <a:off x="377190" y="2233956"/>
          <a:ext cx="5280660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200000"/>
            <a:satOff val="-1764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1800" b="1"/>
            <a:t>工作方式</a:t>
          </a:r>
          <a:endParaRPr kumimoji="0" lang="zh-CN" altLang="en-US" sz="1800" dirty="0"/>
        </a:p>
      </dsp:txBody>
      <dsp:txXfrm>
        <a:off x="377190" y="2233956"/>
        <a:ext cx="5280660" cy="413280"/>
      </dsp:txXfrm>
    </dsp:sp>
    <dsp:sp modelId="{F4252E9D-ADB1-4855-9CC7-CB5AF238F256}">
      <dsp:nvSpPr>
        <dsp:cNvPr id="11" name="矩形 10"/>
        <dsp:cNvSpPr/>
      </dsp:nvSpPr>
      <dsp:spPr bwMode="white">
        <a:xfrm>
          <a:off x="0" y="3710261"/>
          <a:ext cx="7543800" cy="1043305"/>
        </a:xfrm>
        <a:prstGeom prst="rect">
          <a:avLst/>
        </a:prstGeom>
      </dsp:spPr>
      <dsp:style>
        <a:lnRef idx="2">
          <a:schemeClr val="accent5">
            <a:hueOff val="20400000"/>
            <a:satOff val="-3528"/>
            <a:lumOff val="-431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91591" rIns="585482" bIns="128016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b="1" dirty="0">
              <a:solidFill>
                <a:schemeClr val="dk1"/>
              </a:solidFill>
            </a:rPr>
            <a:t>什么叫单道：</a:t>
          </a:r>
          <a:r>
            <a:rPr kumimoji="0" lang="zh-CN" altLang="en-US" sz="1800" dirty="0">
              <a:solidFill>
                <a:schemeClr val="dk1"/>
              </a:solidFill>
            </a:rPr>
            <a:t> 内存中始终只保持一个作业运行</a:t>
          </a:r>
          <a:endParaRPr kumimoji="0" lang="en-US" altLang="zh-CN" sz="1800" b="1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b="1" dirty="0">
              <a:solidFill>
                <a:schemeClr val="dk1"/>
              </a:solidFill>
            </a:rPr>
            <a:t>什么叫批处理：</a:t>
          </a:r>
          <a:r>
            <a:rPr kumimoji="0" lang="zh-CN" altLang="en-US" sz="1800" dirty="0">
              <a:solidFill>
                <a:schemeClr val="dk1"/>
              </a:solidFill>
            </a:rPr>
            <a:t>成批处理作业</a:t>
          </a:r>
          <a:endParaRPr>
            <a:solidFill>
              <a:schemeClr val="dk1"/>
            </a:solidFill>
          </a:endParaRPr>
        </a:p>
      </dsp:txBody>
      <dsp:txXfrm>
        <a:off x="0" y="3710261"/>
        <a:ext cx="7543800" cy="1043305"/>
      </dsp:txXfrm>
    </dsp:sp>
    <dsp:sp modelId="{DCC4707A-B265-4488-8B99-9D2B8348A8D7}">
      <dsp:nvSpPr>
        <dsp:cNvPr id="10" name="圆角矩形 9"/>
        <dsp:cNvSpPr/>
      </dsp:nvSpPr>
      <dsp:spPr bwMode="white">
        <a:xfrm>
          <a:off x="377190" y="3503621"/>
          <a:ext cx="5280660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1800" b="1" dirty="0">
              <a:solidFill>
                <a:srgbClr val="FF0000"/>
              </a:solidFill>
            </a:rPr>
            <a:t>关键点</a:t>
          </a:r>
          <a:endParaRPr kumimoji="0" lang="en-US" altLang="zh-CN" sz="1800" b="1" dirty="0">
            <a:solidFill>
              <a:srgbClr val="FF0000"/>
            </a:solidFill>
          </a:endParaRPr>
        </a:p>
      </dsp:txBody>
      <dsp:txXfrm>
        <a:off x="377190" y="3503621"/>
        <a:ext cx="5280660" cy="413280"/>
      </dsp:txXfrm>
    </dsp:sp>
    <dsp:sp modelId="{7BDE317E-59AF-4F20-8F97-A39CBC980865}">
      <dsp:nvSpPr>
        <dsp:cNvPr id="3" name="矩形 2" hidden="1"/>
        <dsp:cNvSpPr/>
      </dsp:nvSpPr>
      <dsp:spPr>
        <a:xfrm>
          <a:off x="0" y="29571"/>
          <a:ext cx="377190" cy="413280"/>
        </a:xfrm>
        <a:prstGeom prst="rect">
          <a:avLst/>
        </a:prstGeom>
      </dsp:spPr>
      <dsp:txXfrm>
        <a:off x="0" y="29571"/>
        <a:ext cx="377190" cy="413280"/>
      </dsp:txXfrm>
    </dsp:sp>
    <dsp:sp modelId="{2BCF1CC2-2ADF-458F-B602-DA0886BF9905}">
      <dsp:nvSpPr>
        <dsp:cNvPr id="6" name="矩形 5" hidden="1"/>
        <dsp:cNvSpPr/>
      </dsp:nvSpPr>
      <dsp:spPr>
        <a:xfrm>
          <a:off x="0" y="2233956"/>
          <a:ext cx="377190" cy="413280"/>
        </a:xfrm>
        <a:prstGeom prst="rect">
          <a:avLst/>
        </a:prstGeom>
      </dsp:spPr>
      <dsp:txXfrm>
        <a:off x="0" y="2233956"/>
        <a:ext cx="377190" cy="413280"/>
      </dsp:txXfrm>
    </dsp:sp>
    <dsp:sp modelId="{AAB1E085-19FC-40E7-AD4F-D62C88E5F59C}">
      <dsp:nvSpPr>
        <dsp:cNvPr id="9" name="矩形 8" hidden="1"/>
        <dsp:cNvSpPr/>
      </dsp:nvSpPr>
      <dsp:spPr>
        <a:xfrm>
          <a:off x="0" y="3503621"/>
          <a:ext cx="377190" cy="413280"/>
        </a:xfrm>
        <a:prstGeom prst="rect">
          <a:avLst/>
        </a:prstGeom>
      </dsp:spPr>
      <dsp:txXfrm>
        <a:off x="0" y="3503621"/>
        <a:ext cx="377190" cy="4132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616325" cy="4022725"/>
        <a:chOff x="0" y="0"/>
        <a:chExt cx="3616325" cy="4022725"/>
      </a:xfrm>
    </dsp:grpSpPr>
    <dsp:sp modelId="{F1CE7030-EFB3-4134-A476-DB40FFC39136}">
      <dsp:nvSpPr>
        <dsp:cNvPr id="4" name="任意多边形 3"/>
        <dsp:cNvSpPr/>
      </dsp:nvSpPr>
      <dsp:spPr bwMode="white">
        <a:xfrm>
          <a:off x="1623514" y="665535"/>
          <a:ext cx="373234" cy="0"/>
        </a:xfrm>
        <a:custGeom>
          <a:avLst/>
          <a:gdLst/>
          <a:ahLst/>
          <a:cxnLst/>
          <a:pathLst>
            <a:path w="588">
              <a:moveTo>
                <a:pt x="0" y="0"/>
              </a:moveTo>
              <a:lnTo>
                <a:pt x="58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623514" y="665535"/>
        <a:ext cx="373234" cy="0"/>
      </dsp:txXfrm>
    </dsp:sp>
    <dsp:sp modelId="{7E936EF2-9EB6-4714-B328-B4EB3997C381}">
      <dsp:nvSpPr>
        <dsp:cNvPr id="3" name="矩形 2"/>
        <dsp:cNvSpPr/>
      </dsp:nvSpPr>
      <dsp:spPr bwMode="white">
        <a:xfrm>
          <a:off x="759" y="178709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chemeClr val="tx1"/>
              </a:solidFill>
            </a:rPr>
            <a:t>一张</a:t>
          </a:r>
          <a:r>
            <a:rPr lang="en-US" altLang="zh-CN" b="1" dirty="0">
              <a:solidFill>
                <a:schemeClr val="tx1"/>
              </a:solidFill>
            </a:rPr>
            <a:t>$JOB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endParaRPr lang="zh-CN" altLang="en-US" b="1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 dirty="0">
              <a:solidFill>
                <a:schemeClr val="tx1"/>
              </a:solidFill>
            </a:rPr>
            <a:t>标识作业所需的最大运行时间、计费账号、程序员名称</a:t>
          </a:r>
          <a:endParaRPr lang="zh-CN" altLang="en-US" b="1" dirty="0">
            <a:solidFill>
              <a:schemeClr val="tx1"/>
            </a:solidFill>
          </a:endParaRPr>
        </a:p>
      </dsp:txBody>
      <dsp:txXfrm>
        <a:off x="759" y="178709"/>
        <a:ext cx="1622755" cy="973653"/>
      </dsp:txXfrm>
    </dsp:sp>
    <dsp:sp modelId="{467CB6A0-E9FC-4519-A233-238718C7C4B2}">
      <dsp:nvSpPr>
        <dsp:cNvPr id="6" name="任意多边形 5"/>
        <dsp:cNvSpPr/>
      </dsp:nvSpPr>
      <dsp:spPr bwMode="white">
        <a:xfrm>
          <a:off x="812137" y="1152362"/>
          <a:ext cx="1995989" cy="372174"/>
        </a:xfrm>
        <a:custGeom>
          <a:avLst/>
          <a:gdLst/>
          <a:ahLst/>
          <a:cxnLst/>
          <a:pathLst>
            <a:path w="3143" h="586">
              <a:moveTo>
                <a:pt x="3143" y="0"/>
              </a:moveTo>
              <a:lnTo>
                <a:pt x="3143" y="293"/>
              </a:lnTo>
              <a:lnTo>
                <a:pt x="0" y="293"/>
              </a:lnTo>
              <a:lnTo>
                <a:pt x="0" y="586"/>
              </a:lnTo>
            </a:path>
          </a:pathLst>
        </a:custGeom>
        <a:ln>
          <a:tailEnd type="arrow" w="lg" len="med"/>
        </a:ln>
      </dsp:spPr>
      <dsp:style>
        <a:lnRef idx="1">
          <a:schemeClr val="accent5">
            <a:hueOff val="5100000"/>
            <a:satOff val="-881"/>
            <a:lumOff val="-1077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12137" y="1152362"/>
        <a:ext cx="1995989" cy="372174"/>
      </dsp:txXfrm>
    </dsp:sp>
    <dsp:sp modelId="{C51313AF-DB42-4C48-B762-44B2916F46CE}">
      <dsp:nvSpPr>
        <dsp:cNvPr id="5" name="矩形 4"/>
        <dsp:cNvSpPr/>
      </dsp:nvSpPr>
      <dsp:spPr bwMode="white">
        <a:xfrm>
          <a:off x="1996748" y="178709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4080000"/>
            <a:satOff val="-705"/>
            <a:lumOff val="-86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chemeClr val="tx1"/>
              </a:solidFill>
            </a:rPr>
            <a:t>一张</a:t>
          </a:r>
          <a:r>
            <a:rPr lang="en-US" altLang="zh-CN" b="1" dirty="0">
              <a:solidFill>
                <a:schemeClr val="tx1"/>
              </a:solidFill>
            </a:rPr>
            <a:t>$FORTRAN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endParaRPr lang="zh-CN" altLang="en-US" b="1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 dirty="0">
              <a:solidFill>
                <a:schemeClr val="tx1"/>
              </a:solidFill>
            </a:rPr>
            <a:t>通知操作系统从系统磁带上装入</a:t>
          </a:r>
          <a:r>
            <a:rPr lang="en-US" altLang="zh-CN" b="1" dirty="0">
              <a:solidFill>
                <a:schemeClr val="tx1"/>
              </a:solidFill>
            </a:rPr>
            <a:t>FORTRAN</a:t>
          </a:r>
          <a:r>
            <a:rPr lang="zh-CN" altLang="en-US" b="1" dirty="0">
              <a:solidFill>
                <a:schemeClr val="tx1"/>
              </a:solidFill>
            </a:rPr>
            <a:t>语音编译器</a:t>
          </a:r>
          <a:endParaRPr lang="zh-CN" altLang="en-US" b="1" dirty="0">
            <a:solidFill>
              <a:schemeClr val="tx1"/>
            </a:solidFill>
          </a:endParaRPr>
        </a:p>
      </dsp:txBody>
      <dsp:txXfrm>
        <a:off x="1996748" y="178709"/>
        <a:ext cx="1622755" cy="973653"/>
      </dsp:txXfrm>
    </dsp:sp>
    <dsp:sp modelId="{CCA85EBA-9494-4E2F-B677-C4470159C3C1}">
      <dsp:nvSpPr>
        <dsp:cNvPr id="8" name="任意多边形 7"/>
        <dsp:cNvSpPr/>
      </dsp:nvSpPr>
      <dsp:spPr bwMode="white">
        <a:xfrm>
          <a:off x="1623514" y="2011363"/>
          <a:ext cx="373234" cy="0"/>
        </a:xfrm>
        <a:custGeom>
          <a:avLst/>
          <a:gdLst/>
          <a:ahLst/>
          <a:cxnLst/>
          <a:pathLst>
            <a:path w="588">
              <a:moveTo>
                <a:pt x="0" y="0"/>
              </a:moveTo>
              <a:lnTo>
                <a:pt x="58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5">
            <a:hueOff val="10200000"/>
            <a:satOff val="-1764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623514" y="2011363"/>
        <a:ext cx="373234" cy="0"/>
      </dsp:txXfrm>
    </dsp:sp>
    <dsp:sp modelId="{F5827EAB-12ED-466C-B611-EA9AA2AE410C}">
      <dsp:nvSpPr>
        <dsp:cNvPr id="7" name="矩形 6"/>
        <dsp:cNvSpPr/>
      </dsp:nvSpPr>
      <dsp:spPr bwMode="white">
        <a:xfrm>
          <a:off x="759" y="1524536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8160000"/>
            <a:satOff val="-1411"/>
            <a:lumOff val="-172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FORTRAN</a:t>
          </a:r>
          <a:r>
            <a:rPr lang="zh-CN" altLang="en-US" b="1" dirty="0">
              <a:solidFill>
                <a:schemeClr val="tx1"/>
              </a:solidFill>
            </a:rPr>
            <a:t>源程序</a:t>
          </a:r>
          <a:endParaRPr lang="zh-CN" altLang="en-US" b="1" dirty="0">
            <a:solidFill>
              <a:schemeClr val="tx1"/>
            </a:solidFill>
          </a:endParaRPr>
        </a:p>
      </dsp:txBody>
      <dsp:txXfrm>
        <a:off x="759" y="1524536"/>
        <a:ext cx="1622755" cy="973653"/>
      </dsp:txXfrm>
    </dsp:sp>
    <dsp:sp modelId="{31218E0A-9827-4CFB-B291-34BF80D8CA1C}">
      <dsp:nvSpPr>
        <dsp:cNvPr id="10" name="任意多边形 9"/>
        <dsp:cNvSpPr/>
      </dsp:nvSpPr>
      <dsp:spPr bwMode="white">
        <a:xfrm>
          <a:off x="812137" y="2498189"/>
          <a:ext cx="1995989" cy="372174"/>
        </a:xfrm>
        <a:custGeom>
          <a:avLst/>
          <a:gdLst/>
          <a:ahLst/>
          <a:cxnLst/>
          <a:pathLst>
            <a:path w="3143" h="586">
              <a:moveTo>
                <a:pt x="3143" y="0"/>
              </a:moveTo>
              <a:lnTo>
                <a:pt x="3143" y="293"/>
              </a:lnTo>
              <a:lnTo>
                <a:pt x="0" y="293"/>
              </a:lnTo>
              <a:lnTo>
                <a:pt x="0" y="586"/>
              </a:lnTo>
            </a:path>
          </a:pathLst>
        </a:custGeom>
        <a:ln>
          <a:tailEnd type="arrow" w="lg" len="med"/>
        </a:ln>
      </dsp:spPr>
      <dsp:style>
        <a:lnRef idx="1">
          <a:schemeClr val="accent5">
            <a:hueOff val="15300000"/>
            <a:satOff val="-2646"/>
            <a:lumOff val="-3234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12137" y="2498189"/>
        <a:ext cx="1995989" cy="372174"/>
      </dsp:txXfrm>
    </dsp:sp>
    <dsp:sp modelId="{88EE6A1E-2ABA-4026-BDDE-873843AF04A8}">
      <dsp:nvSpPr>
        <dsp:cNvPr id="9" name="矩形 8"/>
        <dsp:cNvSpPr/>
      </dsp:nvSpPr>
      <dsp:spPr bwMode="white">
        <a:xfrm>
          <a:off x="1996748" y="1524536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2240000"/>
            <a:satOff val="-2117"/>
            <a:lumOff val="-258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$LOAD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endParaRPr lang="zh-CN" altLang="en-US" b="1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 dirty="0">
              <a:solidFill>
                <a:schemeClr val="tx1"/>
              </a:solidFill>
            </a:rPr>
            <a:t>通知操作系统装入编译好的目标程序</a:t>
          </a:r>
          <a:endParaRPr lang="zh-CN" altLang="en-US" b="1" dirty="0">
            <a:solidFill>
              <a:schemeClr val="tx1"/>
            </a:solidFill>
          </a:endParaRPr>
        </a:p>
      </dsp:txBody>
      <dsp:txXfrm>
        <a:off x="1996748" y="1524536"/>
        <a:ext cx="1622755" cy="973653"/>
      </dsp:txXfrm>
    </dsp:sp>
    <dsp:sp modelId="{CFCA4D25-382C-4A2C-A68F-A90F8CA6C255}">
      <dsp:nvSpPr>
        <dsp:cNvPr id="12" name="任意多边形 11"/>
        <dsp:cNvSpPr/>
      </dsp:nvSpPr>
      <dsp:spPr bwMode="white">
        <a:xfrm>
          <a:off x="1623514" y="3357190"/>
          <a:ext cx="373234" cy="0"/>
        </a:xfrm>
        <a:custGeom>
          <a:avLst/>
          <a:gdLst/>
          <a:ahLst/>
          <a:cxnLst/>
          <a:pathLst>
            <a:path w="588">
              <a:moveTo>
                <a:pt x="0" y="0"/>
              </a:moveTo>
              <a:lnTo>
                <a:pt x="58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5">
            <a:hueOff val="20400000"/>
            <a:satOff val="-3528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623514" y="3357190"/>
        <a:ext cx="373234" cy="0"/>
      </dsp:txXfrm>
    </dsp:sp>
    <dsp:sp modelId="{81E46F42-BD2D-478C-B7DE-809764406CC5}">
      <dsp:nvSpPr>
        <dsp:cNvPr id="11" name="矩形 10"/>
        <dsp:cNvSpPr/>
      </dsp:nvSpPr>
      <dsp:spPr bwMode="white">
        <a:xfrm>
          <a:off x="759" y="2870363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6320000"/>
            <a:satOff val="-2823"/>
            <a:lumOff val="-3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$RUN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endParaRPr lang="zh-CN" altLang="en-US" b="1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 dirty="0">
              <a:solidFill>
                <a:schemeClr val="tx1"/>
              </a:solidFill>
            </a:rPr>
            <a:t>通知操作系统执行程序并使用随后的数</a:t>
          </a:r>
          <a:r>
            <a:rPr lang="zh-CN" altLang="en-US" dirty="0">
              <a:solidFill>
                <a:schemeClr val="tx1"/>
              </a:solidFill>
            </a:rPr>
            <a:t>据</a:t>
          </a:r>
          <a:endParaRPr lang="zh-CN" altLang="en-US" dirty="0">
            <a:solidFill>
              <a:schemeClr val="tx1"/>
            </a:solidFill>
          </a:endParaRPr>
        </a:p>
      </dsp:txBody>
      <dsp:txXfrm>
        <a:off x="759" y="2870363"/>
        <a:ext cx="1622755" cy="973653"/>
      </dsp:txXfrm>
    </dsp:sp>
    <dsp:sp modelId="{61D6CA62-C711-431C-B200-16E17DD56B64}">
      <dsp:nvSpPr>
        <dsp:cNvPr id="13" name="矩形 12"/>
        <dsp:cNvSpPr/>
      </dsp:nvSpPr>
      <dsp:spPr bwMode="white">
        <a:xfrm>
          <a:off x="1996748" y="2870363"/>
          <a:ext cx="1622755" cy="97365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5344" tIns="85344" rIns="85344" bIns="85344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chemeClr val="tx1"/>
              </a:solidFill>
            </a:rPr>
            <a:t>$END</a:t>
          </a:r>
          <a:r>
            <a:rPr lang="zh-CN" altLang="en-US" b="1" dirty="0">
              <a:solidFill>
                <a:schemeClr val="tx1"/>
              </a:solidFill>
            </a:rPr>
            <a:t>卡片</a:t>
          </a:r>
          <a:endParaRPr lang="zh-CN" altLang="en-US" b="1" dirty="0">
            <a:solidFill>
              <a:schemeClr val="tx1"/>
            </a:solidFill>
          </a:endParaRPr>
        </a:p>
      </dsp:txBody>
      <dsp:txXfrm>
        <a:off x="1996748" y="2870363"/>
        <a:ext cx="1622755" cy="9736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321041" cy="819150"/>
        <a:chOff x="0" y="0"/>
        <a:chExt cx="8321041" cy="819150"/>
      </a:xfrm>
    </dsp:grpSpPr>
    <dsp:sp modelId="{228D75A9-F25C-465B-A838-62F25125CFF9}">
      <dsp:nvSpPr>
        <dsp:cNvPr id="3" name="矩形 2"/>
        <dsp:cNvSpPr/>
      </dsp:nvSpPr>
      <dsp:spPr bwMode="white">
        <a:xfrm>
          <a:off x="1976044" y="-33"/>
          <a:ext cx="1365361" cy="819217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自动性</a:t>
          </a:r>
        </a:p>
      </dsp:txBody>
      <dsp:txXfrm>
        <a:off x="1976044" y="-33"/>
        <a:ext cx="1365361" cy="819217"/>
      </dsp:txXfrm>
    </dsp:sp>
    <dsp:sp modelId="{316FEE38-25DF-4904-8358-BFB0C0BA16CA}">
      <dsp:nvSpPr>
        <dsp:cNvPr id="4" name="矩形 3"/>
        <dsp:cNvSpPr/>
      </dsp:nvSpPr>
      <dsp:spPr bwMode="white">
        <a:xfrm>
          <a:off x="3477941" y="-33"/>
          <a:ext cx="1365361" cy="819217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顺序性</a:t>
          </a:r>
        </a:p>
      </dsp:txBody>
      <dsp:txXfrm>
        <a:off x="3477941" y="-33"/>
        <a:ext cx="1365361" cy="819217"/>
      </dsp:txXfrm>
    </dsp:sp>
    <dsp:sp modelId="{94F9B0BD-B08D-4416-B45E-7410598658FC}">
      <dsp:nvSpPr>
        <dsp:cNvPr id="5" name="矩形 4"/>
        <dsp:cNvSpPr/>
      </dsp:nvSpPr>
      <dsp:spPr bwMode="white">
        <a:xfrm>
          <a:off x="4979839" y="-33"/>
          <a:ext cx="1365361" cy="819217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单道性</a:t>
          </a:r>
        </a:p>
      </dsp:txBody>
      <dsp:txXfrm>
        <a:off x="4979839" y="-33"/>
        <a:ext cx="1365361" cy="8192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412191"/>
        <a:chOff x="0" y="0"/>
        <a:chExt cx="7543801" cy="4412191"/>
      </a:xfrm>
    </dsp:grpSpPr>
    <dsp:sp modelId="{FCFD60BB-B826-4454-8D13-A67C2320C07B}">
      <dsp:nvSpPr>
        <dsp:cNvPr id="3" name="圆角矩形 2"/>
        <dsp:cNvSpPr/>
      </dsp:nvSpPr>
      <dsp:spPr bwMode="white">
        <a:xfrm>
          <a:off x="0" y="5365"/>
          <a:ext cx="7543801" cy="65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单道性</a:t>
          </a:r>
        </a:p>
      </dsp:txBody>
      <dsp:txXfrm>
        <a:off x="0" y="5365"/>
        <a:ext cx="7543801" cy="655200"/>
      </dsp:txXfrm>
    </dsp:sp>
    <dsp:sp modelId="{6EACA46D-F2DA-4448-9927-2C5E9A95081C}">
      <dsp:nvSpPr>
        <dsp:cNvPr id="4" name="矩形 3"/>
        <dsp:cNvSpPr/>
      </dsp:nvSpPr>
      <dsp:spPr bwMode="white">
        <a:xfrm>
          <a:off x="0" y="660566"/>
          <a:ext cx="7543801" cy="9874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5400" rIns="142240" bIns="25400" anchor="t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dirty="0">
              <a:solidFill>
                <a:schemeClr val="tx1"/>
              </a:solidFill>
            </a:rPr>
            <a:t>在单道批处理系统中，</a:t>
          </a:r>
          <a:r>
            <a:rPr lang="zh-CN" sz="2000" b="1" dirty="0">
              <a:solidFill>
                <a:srgbClr val="FF0000"/>
              </a:solidFill>
            </a:rPr>
            <a:t>内存中仅有一道作业，</a:t>
          </a:r>
          <a:r>
            <a:rPr lang="zh-CN" altLang="en-US" sz="2000" b="1" dirty="0">
              <a:solidFill>
                <a:srgbClr val="FF0000"/>
              </a:solidFill>
            </a:rPr>
            <a:t>每次程序在运行中发出</a:t>
          </a:r>
          <a:r>
            <a:rPr lang="en-US" altLang="zh-CN" sz="2000" b="1" dirty="0">
              <a:solidFill>
                <a:srgbClr val="FF0000"/>
              </a:solidFill>
            </a:rPr>
            <a:t>I/O</a:t>
          </a:r>
          <a:r>
            <a:rPr lang="zh-CN" altLang="en-US" sz="2000" b="1" dirty="0">
              <a:solidFill>
                <a:srgbClr val="FF0000"/>
              </a:solidFill>
            </a:rPr>
            <a:t>请求，</a:t>
          </a:r>
          <a:r>
            <a:rPr lang="en-US" altLang="zh-CN" sz="2000" b="1" dirty="0">
              <a:solidFill>
                <a:srgbClr val="FF0000"/>
              </a:solidFill>
            </a:rPr>
            <a:t>CPU</a:t>
          </a:r>
          <a:r>
            <a:rPr lang="zh-CN" altLang="en-US" sz="2000" b="1" dirty="0">
              <a:solidFill>
                <a:srgbClr val="FF0000"/>
              </a:solidFill>
            </a:rPr>
            <a:t>都处于等待状态，</a:t>
          </a:r>
          <a:r>
            <a:rPr lang="zh-CN" sz="2000" b="1" dirty="0">
              <a:solidFill>
                <a:srgbClr val="FF0000"/>
              </a:solidFill>
            </a:rPr>
            <a:t>无法充分利用所有资源（比如</a:t>
          </a:r>
          <a:r>
            <a:rPr lang="en-US" altLang="zh-CN" sz="2000" b="1" dirty="0">
              <a:solidFill>
                <a:srgbClr val="FF0000"/>
              </a:solidFill>
            </a:rPr>
            <a:t>CPU</a:t>
          </a:r>
          <a:r>
            <a:rPr lang="zh-CN" altLang="en-US" sz="2000" b="1" dirty="0">
              <a:solidFill>
                <a:srgbClr val="FF0000"/>
              </a:solidFill>
            </a:rPr>
            <a:t>和</a:t>
          </a:r>
          <a:r>
            <a:rPr lang="zh-CN" sz="2000" b="1" dirty="0">
              <a:solidFill>
                <a:srgbClr val="FF0000"/>
              </a:solidFill>
            </a:rPr>
            <a:t>内存），致使系统性能较差。</a:t>
          </a:r>
          <a:endParaRPr>
            <a:solidFill>
              <a:schemeClr val="tx1"/>
            </a:solidFill>
          </a:endParaRPr>
        </a:p>
      </dsp:txBody>
      <dsp:txXfrm>
        <a:off x="0" y="660566"/>
        <a:ext cx="7543801" cy="987425"/>
      </dsp:txXfrm>
    </dsp:sp>
    <dsp:sp modelId="{F059A531-5AE0-421F-81DB-D8640452303E}">
      <dsp:nvSpPr>
        <dsp:cNvPr id="5" name="圆角矩形 4"/>
        <dsp:cNvSpPr/>
      </dsp:nvSpPr>
      <dsp:spPr bwMode="white">
        <a:xfrm>
          <a:off x="0" y="1647991"/>
          <a:ext cx="7543801" cy="65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/>
            <a:t>CPU</a:t>
          </a:r>
          <a:r>
            <a:rPr lang="zh-CN" sz="2400" dirty="0"/>
            <a:t>和</a:t>
          </a:r>
          <a:r>
            <a:rPr lang="en-US" sz="2400" dirty="0"/>
            <a:t>I/O</a:t>
          </a:r>
          <a:r>
            <a:rPr lang="zh-CN" sz="2400" dirty="0"/>
            <a:t>设备使用忙闲不均</a:t>
          </a:r>
        </a:p>
      </dsp:txBody>
      <dsp:txXfrm>
        <a:off x="0" y="1647991"/>
        <a:ext cx="7543801" cy="655200"/>
      </dsp:txXfrm>
    </dsp:sp>
    <dsp:sp modelId="{C51D20D1-6E6F-4B06-B792-068AEBB3CA5B}">
      <dsp:nvSpPr>
        <dsp:cNvPr id="6" name="矩形 5"/>
        <dsp:cNvSpPr/>
      </dsp:nvSpPr>
      <dsp:spPr bwMode="white">
        <a:xfrm>
          <a:off x="0" y="2303191"/>
          <a:ext cx="7543801" cy="76581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5400" rIns="142240" bIns="25400" anchor="t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>
              <a:solidFill>
                <a:schemeClr val="tx1"/>
              </a:solidFill>
            </a:rPr>
            <a:t>对计算为主的作业，外设空闲；</a:t>
          </a:r>
          <a:endParaRPr lang="zh-CN" altLang="en-US" sz="2000">
            <a:solidFill>
              <a:schemeClr val="tx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>
              <a:solidFill>
                <a:schemeClr val="tx1"/>
              </a:solidFill>
            </a:rPr>
            <a:t>对</a:t>
          </a:r>
          <a:r>
            <a:rPr lang="en-US" sz="2000">
              <a:solidFill>
                <a:schemeClr val="tx1"/>
              </a:solidFill>
            </a:rPr>
            <a:t>I/O</a:t>
          </a:r>
          <a:r>
            <a:rPr lang="zh-CN" sz="2000">
              <a:solidFill>
                <a:schemeClr val="tx1"/>
              </a:solidFill>
            </a:rPr>
            <a:t>为主的作业，</a:t>
          </a:r>
          <a:r>
            <a:rPr lang="en-US" sz="2000">
              <a:solidFill>
                <a:schemeClr val="tx1"/>
              </a:solidFill>
            </a:rPr>
            <a:t>CPU</a:t>
          </a:r>
          <a:r>
            <a:rPr lang="zh-CN" sz="2000">
              <a:solidFill>
                <a:schemeClr val="tx1"/>
              </a:solidFill>
            </a:rPr>
            <a:t>空闲；</a:t>
          </a:r>
          <a:endParaRPr>
            <a:solidFill>
              <a:schemeClr val="tx1"/>
            </a:solidFill>
          </a:endParaRPr>
        </a:p>
      </dsp:txBody>
      <dsp:txXfrm>
        <a:off x="0" y="2303191"/>
        <a:ext cx="7543801" cy="765810"/>
      </dsp:txXfrm>
    </dsp:sp>
    <dsp:sp modelId="{371614F6-674D-493D-A19B-6AFCE9255BF2}">
      <dsp:nvSpPr>
        <dsp:cNvPr id="7" name="圆角矩形 6"/>
        <dsp:cNvSpPr/>
      </dsp:nvSpPr>
      <dsp:spPr bwMode="white">
        <a:xfrm>
          <a:off x="0" y="3069001"/>
          <a:ext cx="7543801" cy="65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迈向多道</a:t>
          </a:r>
        </a:p>
      </dsp:txBody>
      <dsp:txXfrm>
        <a:off x="0" y="3069001"/>
        <a:ext cx="7543801" cy="655200"/>
      </dsp:txXfrm>
    </dsp:sp>
    <dsp:sp modelId="{0A386AD9-74F0-4282-873D-91C2A27FE7FC}">
      <dsp:nvSpPr>
        <dsp:cNvPr id="8" name="矩形 7"/>
        <dsp:cNvSpPr/>
      </dsp:nvSpPr>
      <dsp:spPr bwMode="white">
        <a:xfrm>
          <a:off x="0" y="3724201"/>
          <a:ext cx="7543801" cy="6826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5400" rIns="142240" bIns="25400" anchor="t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dirty="0">
              <a:solidFill>
                <a:schemeClr val="tx1"/>
              </a:solidFill>
            </a:rPr>
            <a:t>为进一步提高效率，在</a:t>
          </a:r>
          <a:r>
            <a:rPr lang="en-US" sz="2000" dirty="0">
              <a:solidFill>
                <a:schemeClr val="tx1"/>
              </a:solidFill>
            </a:rPr>
            <a:t>60</a:t>
          </a:r>
          <a:r>
            <a:rPr lang="zh-CN" sz="2000" dirty="0">
              <a:solidFill>
                <a:schemeClr val="tx1"/>
              </a:solidFill>
            </a:rPr>
            <a:t>年代中期又引入多道程序设计技术，由此形成了多道批处理系统。</a:t>
          </a:r>
          <a:endParaRPr>
            <a:solidFill>
              <a:schemeClr val="tx1"/>
            </a:solidFill>
          </a:endParaRPr>
        </a:p>
      </dsp:txBody>
      <dsp:txXfrm>
        <a:off x="0" y="3724201"/>
        <a:ext cx="7543801" cy="6826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76477" cy="2447925"/>
        <a:chOff x="0" y="0"/>
        <a:chExt cx="2276477" cy="2447925"/>
      </a:xfrm>
    </dsp:grpSpPr>
    <dsp:sp modelId="{810DDEC9-9421-4B16-96BB-EB82FF2645A7}">
      <dsp:nvSpPr>
        <dsp:cNvPr id="5" name="矩形 4"/>
        <dsp:cNvSpPr/>
      </dsp:nvSpPr>
      <dsp:spPr bwMode="white">
        <a:xfrm>
          <a:off x="0" y="428672"/>
          <a:ext cx="2276477" cy="18415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176679" tIns="354076" rIns="176679" bIns="120904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第一个采用小规模集成电路的计算机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单一家族，除性能外，指令集和体系结构相同</a:t>
          </a:r>
          <a:endParaRPr>
            <a:solidFill>
              <a:schemeClr val="dk1"/>
            </a:solidFill>
          </a:endParaRPr>
        </a:p>
      </dsp:txBody>
      <dsp:txXfrm>
        <a:off x="0" y="428672"/>
        <a:ext cx="2276477" cy="1841500"/>
      </dsp:txXfrm>
    </dsp:sp>
    <dsp:sp modelId="{ADAC00CA-6082-48AB-8D0C-97E146B6FBE8}">
      <dsp:nvSpPr>
        <dsp:cNvPr id="4" name="圆角矩形 3"/>
        <dsp:cNvSpPr/>
      </dsp:nvSpPr>
      <dsp:spPr bwMode="white">
        <a:xfrm>
          <a:off x="113824" y="177752"/>
          <a:ext cx="1593534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231" tIns="0" rIns="60231" bIns="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highlight>
                <a:srgbClr val="FFFF00"/>
              </a:highlight>
            </a:rPr>
            <a:t>System/360</a:t>
          </a:r>
          <a:endParaRPr lang="en-US" altLang="zh-CN" dirty="0">
            <a:solidFill>
              <a:schemeClr val="tx1"/>
            </a:solidFill>
            <a:highlight>
              <a:srgbClr val="FFFF00"/>
            </a:highlight>
          </a:endParaRPr>
        </a:p>
      </dsp:txBody>
      <dsp:txXfrm>
        <a:off x="113824" y="177752"/>
        <a:ext cx="1593534" cy="501840"/>
      </dsp:txXfrm>
    </dsp:sp>
    <dsp:sp modelId="{3D85FDE9-6995-464F-B5A3-2E88D121D6F2}">
      <dsp:nvSpPr>
        <dsp:cNvPr id="3" name="矩形 2" hidden="1"/>
        <dsp:cNvSpPr/>
      </dsp:nvSpPr>
      <dsp:spPr>
        <a:xfrm>
          <a:off x="0" y="177752"/>
          <a:ext cx="113824" cy="501840"/>
        </a:xfrm>
        <a:prstGeom prst="rect">
          <a:avLst/>
        </a:prstGeom>
      </dsp:spPr>
      <dsp:txXfrm>
        <a:off x="0" y="177752"/>
        <a:ext cx="113824" cy="5018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832614" cy="2447925"/>
        <a:chOff x="0" y="0"/>
        <a:chExt cx="1832614" cy="2447925"/>
      </a:xfrm>
    </dsp:grpSpPr>
    <dsp:sp modelId="{798178BB-F10D-4FBC-88F5-90E756D418D3}">
      <dsp:nvSpPr>
        <dsp:cNvPr id="5" name="矩形 4"/>
        <dsp:cNvSpPr/>
      </dsp:nvSpPr>
      <dsp:spPr bwMode="white">
        <a:xfrm>
          <a:off x="0" y="148263"/>
          <a:ext cx="1832614" cy="15665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142231" tIns="166624" rIns="142231" bIns="113792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dirty="0">
              <a:solidFill>
                <a:schemeClr val="dk1"/>
              </a:solidFill>
            </a:rPr>
            <a:t>合理满足用户需求</a:t>
          </a:r>
          <a:endParaRPr lang="zh-CN" altLang="en-US" sz="16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dirty="0">
              <a:solidFill>
                <a:schemeClr val="dk1"/>
              </a:solidFill>
            </a:rPr>
            <a:t>应用了</a:t>
          </a:r>
          <a:r>
            <a:rPr lang="zh-CN" altLang="en-US" sz="1600" dirty="0">
              <a:solidFill>
                <a:srgbClr val="FF0000"/>
              </a:solidFill>
            </a:rPr>
            <a:t>多道程序设计</a:t>
          </a:r>
          <a:r>
            <a:rPr lang="zh-CN" altLang="en-US" sz="1600" dirty="0">
              <a:solidFill>
                <a:schemeClr val="dk1"/>
              </a:solidFill>
            </a:rPr>
            <a:t>等几项关键技术</a:t>
          </a:r>
          <a:endParaRPr>
            <a:solidFill>
              <a:schemeClr val="dk1"/>
            </a:solidFill>
          </a:endParaRPr>
        </a:p>
      </dsp:txBody>
      <dsp:txXfrm>
        <a:off x="0" y="148263"/>
        <a:ext cx="1832614" cy="1566545"/>
      </dsp:txXfrm>
    </dsp:sp>
    <dsp:sp modelId="{D063F3C2-3490-478B-B906-C39DBD23B6C9}">
      <dsp:nvSpPr>
        <dsp:cNvPr id="4" name="圆角矩形 3"/>
        <dsp:cNvSpPr/>
      </dsp:nvSpPr>
      <dsp:spPr bwMode="white">
        <a:xfrm>
          <a:off x="91631" y="30182"/>
          <a:ext cx="1282830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8487" tIns="0" rIns="48487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优点</a:t>
          </a:r>
        </a:p>
      </dsp:txBody>
      <dsp:txXfrm>
        <a:off x="91631" y="30182"/>
        <a:ext cx="1282830" cy="236160"/>
      </dsp:txXfrm>
    </dsp:sp>
    <dsp:sp modelId="{4B9AB712-C912-4883-8956-15CEB4D47BED}">
      <dsp:nvSpPr>
        <dsp:cNvPr id="8" name="矩形 7"/>
        <dsp:cNvSpPr/>
      </dsp:nvSpPr>
      <dsp:spPr bwMode="white">
        <a:xfrm>
          <a:off x="0" y="1876088"/>
          <a:ext cx="1832614" cy="54165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142231" tIns="166624" rIns="142231" bIns="113792" anchor="t"/>
        <a:lstStyle>
          <a:lvl1pPr algn="l">
            <a:defRPr sz="8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dirty="0">
              <a:solidFill>
                <a:schemeClr val="dk1"/>
              </a:solidFill>
            </a:rPr>
            <a:t>系统过于复杂</a:t>
          </a:r>
          <a:endParaRPr>
            <a:solidFill>
              <a:schemeClr val="dk1"/>
            </a:solidFill>
          </a:endParaRPr>
        </a:p>
      </dsp:txBody>
      <dsp:txXfrm>
        <a:off x="0" y="1876088"/>
        <a:ext cx="1832614" cy="541655"/>
      </dsp:txXfrm>
    </dsp:sp>
    <dsp:sp modelId="{682DC814-1DE2-41E5-AE9A-51877B3BB2A1}">
      <dsp:nvSpPr>
        <dsp:cNvPr id="7" name="圆角矩形 6"/>
        <dsp:cNvSpPr/>
      </dsp:nvSpPr>
      <dsp:spPr bwMode="white">
        <a:xfrm>
          <a:off x="91631" y="1758008"/>
          <a:ext cx="1282830" cy="2361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8487" tIns="0" rIns="48487" bIns="0" anchor="ctr"/>
        <a:lstStyle>
          <a:lvl1pPr algn="l">
            <a:defRPr sz="800"/>
          </a:lvl1pPr>
          <a:lvl2pPr marL="57150" indent="-57150" algn="l">
            <a:defRPr sz="600"/>
          </a:lvl2pPr>
          <a:lvl3pPr marL="114300" indent="-57150" algn="l">
            <a:defRPr sz="600"/>
          </a:lvl3pPr>
          <a:lvl4pPr marL="171450" indent="-57150" algn="l">
            <a:defRPr sz="600"/>
          </a:lvl4pPr>
          <a:lvl5pPr marL="228600" indent="-57150" algn="l">
            <a:defRPr sz="600"/>
          </a:lvl5pPr>
          <a:lvl6pPr marL="285750" indent="-57150" algn="l">
            <a:defRPr sz="600"/>
          </a:lvl6pPr>
          <a:lvl7pPr marL="342900" indent="-57150" algn="l">
            <a:defRPr sz="600"/>
          </a:lvl7pPr>
          <a:lvl8pPr marL="400050" indent="-57150" algn="l">
            <a:defRPr sz="600"/>
          </a:lvl8pPr>
          <a:lvl9pPr marL="457200" indent="-57150" algn="l">
            <a:defRPr sz="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缺点</a:t>
          </a:r>
        </a:p>
      </dsp:txBody>
      <dsp:txXfrm>
        <a:off x="91631" y="1758008"/>
        <a:ext cx="1282830" cy="236160"/>
      </dsp:txXfrm>
    </dsp:sp>
    <dsp:sp modelId="{8A0748DD-3689-4ACE-912D-AFA9A78F8651}">
      <dsp:nvSpPr>
        <dsp:cNvPr id="3" name="矩形 2" hidden="1"/>
        <dsp:cNvSpPr/>
      </dsp:nvSpPr>
      <dsp:spPr>
        <a:xfrm>
          <a:off x="0" y="30182"/>
          <a:ext cx="91631" cy="236160"/>
        </a:xfrm>
        <a:prstGeom prst="rect">
          <a:avLst/>
        </a:prstGeom>
      </dsp:spPr>
      <dsp:txXfrm>
        <a:off x="0" y="30182"/>
        <a:ext cx="91631" cy="236160"/>
      </dsp:txXfrm>
    </dsp:sp>
    <dsp:sp modelId="{E3C7C862-F76D-4778-AD64-94BA72B3985D}">
      <dsp:nvSpPr>
        <dsp:cNvPr id="6" name="矩形 5" hidden="1"/>
        <dsp:cNvSpPr/>
      </dsp:nvSpPr>
      <dsp:spPr>
        <a:xfrm>
          <a:off x="0" y="1758008"/>
          <a:ext cx="91631" cy="236160"/>
        </a:xfrm>
        <a:prstGeom prst="rect">
          <a:avLst/>
        </a:prstGeom>
      </dsp:spPr>
      <dsp:txXfrm>
        <a:off x="0" y="1758008"/>
        <a:ext cx="91631" cy="2361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3495675"/>
        <a:chOff x="0" y="0"/>
        <a:chExt cx="7543800" cy="3495675"/>
      </a:xfrm>
    </dsp:grpSpPr>
    <dsp:sp modelId="{19DC5435-262E-41EA-AB48-64C8173D76F9}">
      <dsp:nvSpPr>
        <dsp:cNvPr id="5" name="矩形 4"/>
        <dsp:cNvSpPr/>
      </dsp:nvSpPr>
      <dsp:spPr bwMode="white">
        <a:xfrm>
          <a:off x="0" y="213273"/>
          <a:ext cx="7543800" cy="135255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70764" rIns="585482" bIns="12801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内存中同时存放多个作业，并发执行；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宏观上并行运行；</a:t>
          </a:r>
          <a:endParaRPr kumimoji="0"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微观上串行运行：各作业交替使用</a:t>
          </a:r>
          <a:r>
            <a:rPr kumimoji="0" lang="en-US" altLang="zh-CN" sz="1800" dirty="0">
              <a:solidFill>
                <a:schemeClr val="dk1"/>
              </a:solidFill>
            </a:rPr>
            <a:t>CPU</a:t>
          </a:r>
          <a:endParaRPr>
            <a:solidFill>
              <a:schemeClr val="dk1"/>
            </a:solidFill>
          </a:endParaRPr>
        </a:p>
      </dsp:txBody>
      <dsp:txXfrm>
        <a:off x="0" y="213273"/>
        <a:ext cx="7543800" cy="1352550"/>
      </dsp:txXfrm>
    </dsp:sp>
    <dsp:sp modelId="{4F18F994-B1D2-4C4F-9953-D3A214FAF763}">
      <dsp:nvSpPr>
        <dsp:cNvPr id="4" name="圆角矩形 3"/>
        <dsp:cNvSpPr/>
      </dsp:nvSpPr>
      <dsp:spPr bwMode="white">
        <a:xfrm>
          <a:off x="377190" y="21393"/>
          <a:ext cx="5280660" cy="3837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1800"/>
            <a:t>多道性</a:t>
          </a:r>
          <a:endParaRPr lang="zh-CN" altLang="en-US" sz="1800" dirty="0"/>
        </a:p>
      </dsp:txBody>
      <dsp:txXfrm>
        <a:off x="377190" y="21393"/>
        <a:ext cx="5280660" cy="383760"/>
      </dsp:txXfrm>
    </dsp:sp>
    <dsp:sp modelId="{4BFAC41D-6609-47B7-BD10-5AA0428ACC7B}">
      <dsp:nvSpPr>
        <dsp:cNvPr id="8" name="矩形 7"/>
        <dsp:cNvSpPr/>
      </dsp:nvSpPr>
      <dsp:spPr bwMode="white">
        <a:xfrm>
          <a:off x="0" y="1827903"/>
          <a:ext cx="7543800" cy="692150"/>
        </a:xfrm>
        <a:prstGeom prst="rect">
          <a:avLst/>
        </a:prstGeom>
      </dsp:spPr>
      <dsp:style>
        <a:lnRef idx="2">
          <a:schemeClr val="accent4">
            <a:hueOff val="-720000"/>
            <a:satOff val="-8823"/>
            <a:lumOff val="137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70764" rIns="585482" bIns="12801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先进入内存的作业未必先执行完成</a:t>
          </a:r>
          <a:endParaRPr>
            <a:solidFill>
              <a:schemeClr val="dk1"/>
            </a:solidFill>
          </a:endParaRPr>
        </a:p>
      </dsp:txBody>
      <dsp:txXfrm>
        <a:off x="0" y="1827903"/>
        <a:ext cx="7543800" cy="692150"/>
      </dsp:txXfrm>
    </dsp:sp>
    <dsp:sp modelId="{1DB49479-F2D3-4D89-B627-61F3D82A520A}">
      <dsp:nvSpPr>
        <dsp:cNvPr id="7" name="圆角矩形 6"/>
        <dsp:cNvSpPr/>
      </dsp:nvSpPr>
      <dsp:spPr bwMode="white">
        <a:xfrm>
          <a:off x="377190" y="1636023"/>
          <a:ext cx="5280660" cy="3837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-720000"/>
            <a:satOff val="-8823"/>
            <a:lumOff val="137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1800"/>
            <a:t>无序性</a:t>
          </a:r>
          <a:endParaRPr kumimoji="0" lang="zh-CN" altLang="en-US" sz="1800" dirty="0"/>
        </a:p>
      </dsp:txBody>
      <dsp:txXfrm>
        <a:off x="377190" y="1636023"/>
        <a:ext cx="5280660" cy="383760"/>
      </dsp:txXfrm>
    </dsp:sp>
    <dsp:sp modelId="{5F24521D-8D3E-40E3-ADED-4BB16D2433C2}">
      <dsp:nvSpPr>
        <dsp:cNvPr id="11" name="矩形 10"/>
        <dsp:cNvSpPr/>
      </dsp:nvSpPr>
      <dsp:spPr bwMode="white">
        <a:xfrm>
          <a:off x="0" y="2782133"/>
          <a:ext cx="7543800" cy="692150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70764" rIns="585482" bIns="12801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1800" dirty="0">
              <a:solidFill>
                <a:schemeClr val="dk1"/>
              </a:solidFill>
            </a:rPr>
            <a:t>作业要经历两次调度：作业调度、</a:t>
          </a:r>
          <a:r>
            <a:rPr kumimoji="0" lang="zh-CN" altLang="en-US" sz="1800" dirty="0">
              <a:solidFill>
                <a:srgbClr val="FF0000"/>
              </a:solidFill>
            </a:rPr>
            <a:t>进程</a:t>
          </a:r>
          <a:r>
            <a:rPr kumimoji="0" lang="zh-CN" altLang="en-US" sz="1800" dirty="0">
              <a:solidFill>
                <a:schemeClr val="dk1"/>
              </a:solidFill>
            </a:rPr>
            <a:t>调度。</a:t>
          </a:r>
          <a:endParaRPr>
            <a:solidFill>
              <a:schemeClr val="dk1"/>
            </a:solidFill>
          </a:endParaRPr>
        </a:p>
      </dsp:txBody>
      <dsp:txXfrm>
        <a:off x="0" y="2782133"/>
        <a:ext cx="7543800" cy="692150"/>
      </dsp:txXfrm>
    </dsp:sp>
    <dsp:sp modelId="{ACDCD3A6-B21F-4834-88FB-CEF4EE509E43}">
      <dsp:nvSpPr>
        <dsp:cNvPr id="10" name="圆角矩形 9"/>
        <dsp:cNvSpPr/>
      </dsp:nvSpPr>
      <dsp:spPr bwMode="white">
        <a:xfrm>
          <a:off x="377190" y="2590253"/>
          <a:ext cx="5280660" cy="3837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1800"/>
            <a:t>调度性</a:t>
          </a:r>
          <a:endParaRPr kumimoji="0" lang="zh-CN" altLang="en-US" sz="1800" dirty="0"/>
        </a:p>
      </dsp:txBody>
      <dsp:txXfrm>
        <a:off x="377190" y="2590253"/>
        <a:ext cx="5280660" cy="383760"/>
      </dsp:txXfrm>
    </dsp:sp>
    <dsp:sp modelId="{8E629503-1E42-46B1-9C0B-1B8F69311C18}">
      <dsp:nvSpPr>
        <dsp:cNvPr id="3" name="矩形 2" hidden="1"/>
        <dsp:cNvSpPr/>
      </dsp:nvSpPr>
      <dsp:spPr>
        <a:xfrm>
          <a:off x="0" y="21393"/>
          <a:ext cx="377190" cy="383760"/>
        </a:xfrm>
        <a:prstGeom prst="rect">
          <a:avLst/>
        </a:prstGeom>
      </dsp:spPr>
      <dsp:txXfrm>
        <a:off x="0" y="21393"/>
        <a:ext cx="377190" cy="383760"/>
      </dsp:txXfrm>
    </dsp:sp>
    <dsp:sp modelId="{6463BF27-E406-4797-A1A5-043B4ACD73F4}">
      <dsp:nvSpPr>
        <dsp:cNvPr id="6" name="矩形 5" hidden="1"/>
        <dsp:cNvSpPr/>
      </dsp:nvSpPr>
      <dsp:spPr>
        <a:xfrm>
          <a:off x="0" y="1636023"/>
          <a:ext cx="377190" cy="383760"/>
        </a:xfrm>
        <a:prstGeom prst="rect">
          <a:avLst/>
        </a:prstGeom>
      </dsp:spPr>
      <dsp:txXfrm>
        <a:off x="0" y="1636023"/>
        <a:ext cx="377190" cy="383760"/>
      </dsp:txXfrm>
    </dsp:sp>
    <dsp:sp modelId="{EA4BB913-E3DC-4E71-9580-E1DAF4390BDD}">
      <dsp:nvSpPr>
        <dsp:cNvPr id="9" name="矩形 8" hidden="1"/>
        <dsp:cNvSpPr/>
      </dsp:nvSpPr>
      <dsp:spPr>
        <a:xfrm>
          <a:off x="0" y="2590253"/>
          <a:ext cx="377190" cy="383760"/>
        </a:xfrm>
        <a:prstGeom prst="rect">
          <a:avLst/>
        </a:prstGeom>
      </dsp:spPr>
      <dsp:txXfrm>
        <a:off x="0" y="2590253"/>
        <a:ext cx="377190" cy="3837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752715" cy="3395980"/>
        <a:chOff x="0" y="0"/>
        <a:chExt cx="7752715" cy="3395980"/>
      </a:xfrm>
    </dsp:grpSpPr>
    <dsp:sp modelId="{56DA88D6-2FE5-479E-BE4D-D730233F772D}">
      <dsp:nvSpPr>
        <dsp:cNvPr id="3" name="下箭头 2"/>
        <dsp:cNvSpPr/>
      </dsp:nvSpPr>
      <dsp:spPr bwMode="white">
        <a:xfrm rot="16200000">
          <a:off x="310579" y="0"/>
          <a:ext cx="3395980" cy="3395980"/>
        </a:xfrm>
        <a:prstGeom prst="downArrow">
          <a:avLst>
            <a:gd name="adj1" fmla="val 50000"/>
            <a:gd name="adj2" fmla="val 35000"/>
          </a:avLst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170688" tIns="170688" rIns="170688" bIns="170688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solidFill>
                <a:schemeClr val="tx1"/>
              </a:solidFill>
            </a:rPr>
            <a:t>多道</a:t>
          </a:r>
          <a:endParaRPr lang="zh-CN" altLang="en-US" sz="24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内存使用：每次多个作业（充分利用内存）</a:t>
          </a:r>
          <a:endParaRPr lang="zh-CN" altLang="en-US" sz="18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作业次序：无确定次序</a:t>
          </a:r>
          <a:endParaRPr lang="zh-CN" altLang="en-US" sz="1800" b="1" dirty="0">
            <a:solidFill>
              <a:schemeClr val="tx1"/>
            </a:solidFill>
          </a:endParaRPr>
        </a:p>
      </dsp:txBody>
      <dsp:txXfrm rot="16200000">
        <a:off x="310579" y="0"/>
        <a:ext cx="3395980" cy="3395980"/>
      </dsp:txXfrm>
    </dsp:sp>
    <dsp:sp modelId="{20F3E8B1-E584-48A1-AA66-767E00CC93A5}">
      <dsp:nvSpPr>
        <dsp:cNvPr id="4" name="下箭头 3"/>
        <dsp:cNvSpPr/>
      </dsp:nvSpPr>
      <dsp:spPr bwMode="white">
        <a:xfrm rot="27000000">
          <a:off x="4046156" y="0"/>
          <a:ext cx="3395980" cy="3395980"/>
        </a:xfrm>
        <a:prstGeom prst="downArrow">
          <a:avLst>
            <a:gd name="adj1" fmla="val 50000"/>
            <a:gd name="adj2" fmla="val 35000"/>
          </a:avLst>
        </a:prstGeom>
      </dsp:spPr>
      <dsp:style>
        <a:lnRef idx="2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70688" tIns="170688" rIns="170688" bIns="170688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>
              <a:solidFill>
                <a:schemeClr val="tx1"/>
              </a:solidFill>
            </a:rPr>
            <a:t>单道</a:t>
          </a:r>
          <a:endParaRPr lang="zh-CN" altLang="en-US" sz="24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内存使用：每次内存中只有一个作业</a:t>
          </a:r>
          <a:endParaRPr lang="zh-CN" altLang="en-US" sz="18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作业次序：先进先出</a:t>
          </a:r>
          <a:endParaRPr lang="zh-CN" altLang="en-US" sz="1800" b="1" dirty="0">
            <a:solidFill>
              <a:schemeClr val="tx1"/>
            </a:solidFill>
          </a:endParaRPr>
        </a:p>
      </dsp:txBody>
      <dsp:txXfrm rot="27000000">
        <a:off x="4046156" y="0"/>
        <a:ext cx="3395980" cy="3395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564062"/>
        <a:chOff x="0" y="0"/>
        <a:chExt cx="7543800" cy="4564062"/>
      </a:xfrm>
    </dsp:grpSpPr>
    <dsp:sp modelId="{3DD87589-A29E-412B-8D4C-4AB81648E3A0}">
      <dsp:nvSpPr>
        <dsp:cNvPr id="3" name="圆角矩形 2"/>
        <dsp:cNvSpPr/>
      </dsp:nvSpPr>
      <dsp:spPr bwMode="white">
        <a:xfrm>
          <a:off x="2723572" y="0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/>
            <a:t>OS</a:t>
          </a:r>
          <a:r>
            <a:rPr kumimoji="0" lang="zh-CN" altLang="en-US" dirty="0"/>
            <a:t>需要</a:t>
          </a:r>
          <a:r>
            <a:rPr kumimoji="0" lang="zh-CN" altLang="en-US" dirty="0"/>
            <a:t>成为</a:t>
          </a:r>
          <a:r>
            <a:rPr kumimoji="0" lang="zh-CN" altLang="en-US" dirty="0"/>
            <a:t>用户与计算机硬件系统之间的接口</a:t>
          </a:r>
          <a:endParaRPr lang="zh-CN" altLang="en-US" dirty="0"/>
        </a:p>
      </dsp:txBody>
      <dsp:txXfrm>
        <a:off x="2723572" y="0"/>
        <a:ext cx="2096657" cy="1362827"/>
      </dsp:txXfrm>
    </dsp:sp>
    <dsp:sp modelId="{23D83B16-5CFC-4BD1-AD70-2AC1B7755F23}">
      <dsp:nvSpPr>
        <dsp:cNvPr id="4" name="弧形 3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0407418"/>
            <a:gd name="adj2" fmla="val 14046689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E4DC318-9812-487A-8D79-68C611197508}">
      <dsp:nvSpPr>
        <dsp:cNvPr id="5" name="圆角矩形 4"/>
        <dsp:cNvSpPr/>
      </dsp:nvSpPr>
      <dsp:spPr bwMode="white">
        <a:xfrm>
          <a:off x="1151281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200000"/>
            <a:satOff val="-1764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OS</a:t>
          </a:r>
          <a:r>
            <a:rPr kumimoji="0" lang="zh-CN" altLang="en-US" dirty="0">
              <a:solidFill>
                <a:schemeClr val="tx2"/>
              </a:solidFill>
            </a:rPr>
            <a:t>需要</a:t>
          </a:r>
          <a:r>
            <a:rPr kumimoji="0" lang="zh-CN" altLang="en-US" dirty="0">
              <a:solidFill>
                <a:schemeClr val="tx2"/>
              </a:solidFill>
            </a:rPr>
            <a:t>对</a:t>
          </a:r>
          <a:r>
            <a:rPr kumimoji="0" lang="zh-CN" altLang="en-US" dirty="0">
              <a:solidFill>
                <a:schemeClr val="tx2"/>
              </a:solidFill>
            </a:rPr>
            <a:t>计算机系统资源的管理者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1151281" y="2723287"/>
        <a:ext cx="2096657" cy="1362827"/>
      </dsp:txXfrm>
    </dsp:sp>
    <dsp:sp modelId="{AA6E8906-38AC-4816-A35D-182A844DDA31}">
      <dsp:nvSpPr>
        <dsp:cNvPr id="6" name="弧形 5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3699713"/>
            <a:gd name="adj2" fmla="val 7100286"/>
          </a:avLst>
        </a:prstGeom>
      </dsp:spPr>
      <dsp:style>
        <a:lnRef idx="1">
          <a:schemeClr val="accent5">
            <a:hueOff val="10200000"/>
            <a:satOff val="-1764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3A09D7F-1AFA-4722-A72C-585CD42E169E}">
      <dsp:nvSpPr>
        <dsp:cNvPr id="7" name="圆角矩形 6"/>
        <dsp:cNvSpPr/>
      </dsp:nvSpPr>
      <dsp:spPr bwMode="white">
        <a:xfrm>
          <a:off x="4295862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/>
            <a:t>OS</a:t>
          </a:r>
          <a:r>
            <a:rPr kumimoji="0" lang="zh-CN" altLang="en-US" dirty="0"/>
            <a:t>需要</a:t>
          </a:r>
          <a:r>
            <a:rPr kumimoji="0" lang="zh-CN" altLang="en-US" dirty="0"/>
            <a:t>时</a:t>
          </a:r>
          <a:r>
            <a:rPr kumimoji="0" lang="zh-CN" altLang="en-US" dirty="0"/>
            <a:t>现</a:t>
          </a:r>
          <a:r>
            <a:rPr kumimoji="0" lang="zh-CN" altLang="en-US" dirty="0"/>
            <a:t>对计算机资源的抽象</a:t>
          </a:r>
        </a:p>
      </dsp:txBody>
      <dsp:txXfrm>
        <a:off x="4295862" y="2723287"/>
        <a:ext cx="2096657" cy="1362827"/>
      </dsp:txXfrm>
    </dsp:sp>
    <dsp:sp modelId="{21F29E2E-D01D-46A1-95F4-100F1216A911}">
      <dsp:nvSpPr>
        <dsp:cNvPr id="8" name="弧形 7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8353310"/>
            <a:gd name="adj2" fmla="val 392581"/>
          </a:avLst>
        </a:prstGeom>
      </dsp:spPr>
      <dsp:style>
        <a:lnRef idx="1">
          <a:schemeClr val="accent5">
            <a:hueOff val="20400000"/>
            <a:satOff val="-3528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752715" cy="3395980"/>
        <a:chOff x="0" y="0"/>
        <a:chExt cx="7752715" cy="3395980"/>
      </a:xfrm>
    </dsp:grpSpPr>
    <dsp:sp modelId="{56DA88D6-2FE5-479E-BE4D-D730233F772D}">
      <dsp:nvSpPr>
        <dsp:cNvPr id="3" name="下箭头 2"/>
        <dsp:cNvSpPr/>
      </dsp:nvSpPr>
      <dsp:spPr bwMode="white">
        <a:xfrm rot="16200000">
          <a:off x="310579" y="0"/>
          <a:ext cx="3395980" cy="3395980"/>
        </a:xfrm>
        <a:prstGeom prst="downArrow">
          <a:avLst>
            <a:gd name="adj1" fmla="val 50000"/>
            <a:gd name="adj2" fmla="val 35000"/>
          </a:avLst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5400000" lIns="170688" tIns="170688" rIns="170688" bIns="170688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dirty="0">
              <a:solidFill>
                <a:schemeClr val="tx1"/>
              </a:solidFill>
            </a:rPr>
            <a:t>多道</a:t>
          </a:r>
          <a:endParaRPr lang="zh-CN" altLang="en-US" sz="24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内存使用：每次多个作业（充分利用内存）</a:t>
          </a:r>
          <a:endParaRPr lang="zh-CN" altLang="en-US" sz="18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作业次序：无确定次序</a:t>
          </a:r>
          <a:endParaRPr lang="zh-CN" altLang="en-US" sz="1800" b="1" dirty="0">
            <a:solidFill>
              <a:schemeClr val="tx1"/>
            </a:solidFill>
          </a:endParaRPr>
        </a:p>
      </dsp:txBody>
      <dsp:txXfrm rot="16200000">
        <a:off x="310579" y="0"/>
        <a:ext cx="3395980" cy="3395980"/>
      </dsp:txXfrm>
    </dsp:sp>
    <dsp:sp modelId="{20F3E8B1-E584-48A1-AA66-767E00CC93A5}">
      <dsp:nvSpPr>
        <dsp:cNvPr id="4" name="下箭头 3"/>
        <dsp:cNvSpPr/>
      </dsp:nvSpPr>
      <dsp:spPr bwMode="white">
        <a:xfrm rot="27000000">
          <a:off x="4046156" y="0"/>
          <a:ext cx="3395980" cy="3395980"/>
        </a:xfrm>
        <a:prstGeom prst="downArrow">
          <a:avLst>
            <a:gd name="adj1" fmla="val 50000"/>
            <a:gd name="adj2" fmla="val 35000"/>
          </a:avLst>
        </a:prstGeom>
      </dsp:spPr>
      <dsp:style>
        <a:lnRef idx="2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170688" tIns="170688" rIns="170688" bIns="170688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dirty="0">
              <a:solidFill>
                <a:schemeClr val="tx1"/>
              </a:solidFill>
            </a:rPr>
            <a:t>单道</a:t>
          </a:r>
          <a:endParaRPr lang="zh-CN" altLang="en-US" sz="24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内存使用：每次内存中只有一个作业</a:t>
          </a:r>
          <a:endParaRPr lang="zh-CN" altLang="en-US" sz="1800" b="1" dirty="0">
            <a:solidFill>
              <a:schemeClr val="tx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dirty="0">
              <a:solidFill>
                <a:schemeClr val="tx1"/>
              </a:solidFill>
            </a:rPr>
            <a:t>作业次序：先进先出</a:t>
          </a:r>
          <a:endParaRPr lang="zh-CN" altLang="en-US" sz="1800" b="1" dirty="0">
            <a:solidFill>
              <a:schemeClr val="tx1"/>
            </a:solidFill>
          </a:endParaRPr>
        </a:p>
      </dsp:txBody>
      <dsp:txXfrm rot="27000000">
        <a:off x="4046156" y="0"/>
        <a:ext cx="3395980" cy="33959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394700" cy="3571548"/>
        <a:chOff x="0" y="0"/>
        <a:chExt cx="8394700" cy="3571548"/>
      </a:xfrm>
    </dsp:grpSpPr>
    <dsp:sp modelId="{E293CA3D-7894-4AE9-A3B9-6610601539A8}">
      <dsp:nvSpPr>
        <dsp:cNvPr id="3" name="矩形 2"/>
        <dsp:cNvSpPr/>
      </dsp:nvSpPr>
      <dsp:spPr bwMode="white">
        <a:xfrm>
          <a:off x="-26" y="80587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处理机争用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何时开始一个作业，何时暂停</a:t>
          </a:r>
          <a:r>
            <a:rPr lang="en-US" altLang="zh-CN" dirty="0"/>
            <a:t>/</a:t>
          </a:r>
          <a:r>
            <a:rPr lang="zh-CN" altLang="en-US" dirty="0"/>
            <a:t>结束一个作业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暂停作业后，下次如何恢复？</a:t>
          </a:r>
        </a:p>
      </dsp:txBody>
      <dsp:txXfrm>
        <a:off x="-26" y="80587"/>
        <a:ext cx="2623368" cy="1574021"/>
      </dsp:txXfrm>
    </dsp:sp>
    <dsp:sp modelId="{94A08843-AC18-42C6-BBEE-FE7EA679D438}">
      <dsp:nvSpPr>
        <dsp:cNvPr id="4" name="矩形 3"/>
        <dsp:cNvSpPr/>
      </dsp:nvSpPr>
      <dsp:spPr bwMode="white">
        <a:xfrm>
          <a:off x="2885679" y="80587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内存分配和保护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多个内存中的进程如何区分？如何充分利用内存？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如何控制内存中的进程状态？</a:t>
          </a:r>
        </a:p>
      </dsp:txBody>
      <dsp:txXfrm>
        <a:off x="2885679" y="80587"/>
        <a:ext cx="2623368" cy="1574021"/>
      </dsp:txXfrm>
    </dsp:sp>
    <dsp:sp modelId="{713FEF36-B692-4BC9-8260-1E68100235CD}">
      <dsp:nvSpPr>
        <dsp:cNvPr id="5" name="矩形 4"/>
        <dsp:cNvSpPr/>
      </dsp:nvSpPr>
      <dsp:spPr bwMode="white">
        <a:xfrm>
          <a:off x="5771383" y="80587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I/O</a:t>
          </a:r>
          <a:r>
            <a:rPr lang="zh-CN" altLang="en-US" dirty="0"/>
            <a:t>设备分配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多种</a:t>
          </a:r>
          <a:r>
            <a:rPr lang="en-US" altLang="zh-CN" dirty="0"/>
            <a:t>I/O</a:t>
          </a:r>
          <a:r>
            <a:rPr lang="zh-CN" altLang="en-US" dirty="0"/>
            <a:t>设备如何协调互不影响？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多个用户的输入输出如何互不影响？</a:t>
          </a:r>
        </a:p>
      </dsp:txBody>
      <dsp:txXfrm>
        <a:off x="5771383" y="80587"/>
        <a:ext cx="2623368" cy="1574021"/>
      </dsp:txXfrm>
    </dsp:sp>
    <dsp:sp modelId="{AEC94C60-7D0E-4680-8FE4-F92CC2ECC00B}">
      <dsp:nvSpPr>
        <dsp:cNvPr id="6" name="矩形 5"/>
        <dsp:cNvSpPr/>
      </dsp:nvSpPr>
      <dsp:spPr bwMode="white">
        <a:xfrm>
          <a:off x="-26" y="1916940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文件组织和管理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作业的大量相关文件如何组织？以何种结构存储？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如何充分高效利用存储器资源？</a:t>
          </a:r>
        </a:p>
      </dsp:txBody>
      <dsp:txXfrm>
        <a:off x="-26" y="1916940"/>
        <a:ext cx="2623368" cy="1574021"/>
      </dsp:txXfrm>
    </dsp:sp>
    <dsp:sp modelId="{9F427A83-B2B4-4947-A453-13E9203E93EC}">
      <dsp:nvSpPr>
        <dsp:cNvPr id="7" name="矩形 6"/>
        <dsp:cNvSpPr/>
      </dsp:nvSpPr>
      <dsp:spPr bwMode="white">
        <a:xfrm>
          <a:off x="2885679" y="1916940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作业管理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如何控制作业执行的先后顺序和执行时间？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如何确保作业暂停后能够顺利恢复到内存中？</a:t>
          </a:r>
        </a:p>
      </dsp:txBody>
      <dsp:txXfrm>
        <a:off x="2885679" y="1916940"/>
        <a:ext cx="2623368" cy="1574021"/>
      </dsp:txXfrm>
    </dsp:sp>
    <dsp:sp modelId="{B2942855-CD76-461C-9541-A574A09DB077}">
      <dsp:nvSpPr>
        <dsp:cNvPr id="8" name="矩形 7"/>
        <dsp:cNvSpPr/>
      </dsp:nvSpPr>
      <dsp:spPr bwMode="white">
        <a:xfrm>
          <a:off x="5771383" y="1916940"/>
          <a:ext cx="2623368" cy="1574021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用户与系统接口</a:t>
          </a:r>
          <a:endParaRPr lang="zh-CN" alt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/>
            <a:t>为了便于使用，应提供适当的接口</a:t>
          </a:r>
        </a:p>
      </dsp:txBody>
      <dsp:txXfrm>
        <a:off x="5771383" y="1916940"/>
        <a:ext cx="2623368" cy="157402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336646" cy="4022725"/>
        <a:chOff x="0" y="0"/>
        <a:chExt cx="7336646" cy="4022725"/>
      </a:xfrm>
    </dsp:grpSpPr>
    <dsp:sp modelId="{13D216FD-A68E-4759-B14A-3CFF77272854}">
      <dsp:nvSpPr>
        <dsp:cNvPr id="3" name="矩形 2"/>
        <dsp:cNvSpPr/>
      </dsp:nvSpPr>
      <dsp:spPr bwMode="white">
        <a:xfrm>
          <a:off x="763875" y="692110"/>
          <a:ext cx="6382882" cy="3298635"/>
        </a:xfrm>
        <a:prstGeom prst="rect">
          <a:avLst/>
        </a:prstGeom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763875" y="692110"/>
        <a:ext cx="6382882" cy="3298635"/>
      </dsp:txXfrm>
    </dsp:sp>
    <dsp:sp modelId="{85BAE09A-7C99-46A4-8757-4C01F75D84AB}">
      <dsp:nvSpPr>
        <dsp:cNvPr id="4" name="矩形 3"/>
        <dsp:cNvSpPr/>
      </dsp:nvSpPr>
      <dsp:spPr bwMode="white">
        <a:xfrm>
          <a:off x="954628" y="1077889"/>
          <a:ext cx="2964005" cy="282194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优点</a:t>
          </a:r>
          <a:endParaRPr lang="zh-CN" alt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dirty="0">
              <a:solidFill>
                <a:schemeClr val="tx1"/>
              </a:solidFill>
            </a:rPr>
            <a:t>资源利用率高。 </a:t>
          </a:r>
          <a:endParaRPr lang="zh-CN" alt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>
              <a:solidFill>
                <a:schemeClr val="tx1"/>
              </a:solidFill>
            </a:rPr>
            <a:t>系统吞吐量大。 </a:t>
          </a:r>
          <a:r>
            <a:rPr kumimoji="0" lang="en-US" altLang="zh-CN">
              <a:solidFill>
                <a:schemeClr val="tx1"/>
              </a:solidFill>
            </a:rPr>
            <a:t>(</a:t>
          </a:r>
          <a:r>
            <a:rPr kumimoji="0" lang="zh-CN" altLang="en-US">
              <a:solidFill>
                <a:schemeClr val="tx1"/>
              </a:solidFill>
            </a:rPr>
            <a:t>系统吞吐量是指从作业进入系统开始所完成的总量</a:t>
          </a:r>
          <a:r>
            <a:rPr kumimoji="0" lang="en-US" altLang="zh-CN">
              <a:solidFill>
                <a:schemeClr val="tx1"/>
              </a:solidFill>
            </a:rPr>
            <a:t>)</a:t>
          </a:r>
          <a:endParaRPr kumimoji="0" lang="en-US" altLang="zh-CN" dirty="0">
            <a:solidFill>
              <a:schemeClr val="tx1"/>
            </a:solidFill>
          </a:endParaRPr>
        </a:p>
      </dsp:txBody>
      <dsp:txXfrm>
        <a:off x="954628" y="1077889"/>
        <a:ext cx="2964005" cy="2821942"/>
      </dsp:txXfrm>
    </dsp:sp>
    <dsp:sp modelId="{7A52A179-D9E4-46A1-980A-CCE96598E1E5}">
      <dsp:nvSpPr>
        <dsp:cNvPr id="5" name="矩形 4"/>
        <dsp:cNvSpPr/>
      </dsp:nvSpPr>
      <dsp:spPr bwMode="white">
        <a:xfrm>
          <a:off x="3984663" y="1077889"/>
          <a:ext cx="2964005" cy="282194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缺点</a:t>
          </a:r>
          <a:endParaRPr lang="zh-CN" alt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dirty="0">
              <a:solidFill>
                <a:schemeClr val="tx1"/>
              </a:solidFill>
            </a:rPr>
            <a:t>平均周转时间长。 </a:t>
          </a:r>
          <a:r>
            <a:rPr kumimoji="0" lang="en-US" altLang="zh-CN" dirty="0">
              <a:solidFill>
                <a:schemeClr val="tx1"/>
              </a:solidFill>
            </a:rPr>
            <a:t>(</a:t>
          </a:r>
          <a:r>
            <a:rPr kumimoji="0" lang="zh-CN" altLang="en-US" b="1" dirty="0">
              <a:solidFill>
                <a:srgbClr val="FF0000"/>
              </a:solidFill>
            </a:rPr>
            <a:t>周转时间</a:t>
          </a:r>
          <a:r>
            <a:rPr kumimoji="0" lang="zh-CN" altLang="en-US" dirty="0">
              <a:solidFill>
                <a:schemeClr val="tx1"/>
              </a:solidFill>
            </a:rPr>
            <a:t>：从作业进入系统开始，直至完成并退出系统为止所经历的时间</a:t>
          </a:r>
          <a:r>
            <a:rPr kumimoji="0" lang="en-US" altLang="zh-CN" dirty="0">
              <a:solidFill>
                <a:schemeClr val="tx1"/>
              </a:solidFill>
            </a:rPr>
            <a:t>)</a:t>
          </a:r>
          <a:endParaRPr lang="zh-CN" altLang="en-US" dirty="0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>
              <a:solidFill>
                <a:schemeClr val="tx1"/>
              </a:solidFill>
            </a:rPr>
            <a:t>无交互能力。 </a:t>
          </a:r>
          <a:endParaRPr kumimoji="0" lang="zh-CN" altLang="en-US" dirty="0">
            <a:solidFill>
              <a:schemeClr val="tx1"/>
            </a:solidFill>
          </a:endParaRPr>
        </a:p>
      </dsp:txBody>
      <dsp:txXfrm>
        <a:off x="3984663" y="1077889"/>
        <a:ext cx="2964005" cy="2821942"/>
      </dsp:txXfrm>
    </dsp:sp>
    <dsp:sp modelId="{A1F8CC5A-E02B-4D98-93F1-20F32EBEBF2E}">
      <dsp:nvSpPr>
        <dsp:cNvPr id="6" name="十字形 5"/>
        <dsp:cNvSpPr/>
      </dsp:nvSpPr>
      <dsp:spPr bwMode="white">
        <a:xfrm>
          <a:off x="103577" y="31981"/>
          <a:ext cx="1247230" cy="1247230"/>
        </a:xfrm>
        <a:prstGeom prst="plus">
          <a:avLst>
            <a:gd name="adj" fmla="val 3281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03577" y="31981"/>
        <a:ext cx="1247230" cy="1247230"/>
      </dsp:txXfrm>
    </dsp:sp>
    <dsp:sp modelId="{C4A883E2-43E8-45CB-88AB-6028304C04CD}">
      <dsp:nvSpPr>
        <dsp:cNvPr id="7" name="矩形 6"/>
        <dsp:cNvSpPr/>
      </dsp:nvSpPr>
      <dsp:spPr bwMode="white">
        <a:xfrm>
          <a:off x="6266360" y="480515"/>
          <a:ext cx="1173863" cy="402273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266360" y="480515"/>
        <a:ext cx="1173863" cy="402273"/>
      </dsp:txXfrm>
    </dsp:sp>
    <dsp:sp modelId="{3C91DB36-3439-49C3-BBD3-C0E46A1DF39D}">
      <dsp:nvSpPr>
        <dsp:cNvPr id="8" name="直接连接符 7"/>
        <dsp:cNvSpPr/>
      </dsp:nvSpPr>
      <dsp:spPr bwMode="white">
        <a:xfrm>
          <a:off x="3955316" y="1083923"/>
          <a:ext cx="734" cy="2695226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55316" y="1083923"/>
        <a:ext cx="734" cy="269522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526492"/>
        <a:chOff x="0" y="0"/>
        <a:chExt cx="7543801" cy="4526492"/>
      </a:xfrm>
    </dsp:grpSpPr>
    <dsp:sp modelId="{DE813F71-E933-4F79-A897-3ABD7C528C34}">
      <dsp:nvSpPr>
        <dsp:cNvPr id="5" name="矩形 4"/>
        <dsp:cNvSpPr/>
      </dsp:nvSpPr>
      <dsp:spPr bwMode="white">
        <a:xfrm>
          <a:off x="0" y="199813"/>
          <a:ext cx="7543801" cy="62865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08279" rIns="585482" bIns="128016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人机交互、共享主机、便于用户上机</a:t>
          </a:r>
          <a:endParaRPr>
            <a:solidFill>
              <a:schemeClr val="dk1"/>
            </a:solidFill>
          </a:endParaRPr>
        </a:p>
      </dsp:txBody>
      <dsp:txXfrm>
        <a:off x="0" y="199813"/>
        <a:ext cx="7543801" cy="628650"/>
      </dsp:txXfrm>
    </dsp:sp>
    <dsp:sp modelId="{6AE85DD1-763D-430C-81DF-588313615438}">
      <dsp:nvSpPr>
        <dsp:cNvPr id="4" name="圆角矩形 3"/>
        <dsp:cNvSpPr/>
      </dsp:nvSpPr>
      <dsp:spPr bwMode="white">
        <a:xfrm>
          <a:off x="377190" y="52213"/>
          <a:ext cx="5280661" cy="29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产生原因</a:t>
          </a:r>
        </a:p>
      </dsp:txBody>
      <dsp:txXfrm>
        <a:off x="377190" y="52213"/>
        <a:ext cx="5280661" cy="295200"/>
      </dsp:txXfrm>
    </dsp:sp>
    <dsp:sp modelId="{A89E8ED7-4D50-48BC-9104-E216DF9D8C74}">
      <dsp:nvSpPr>
        <dsp:cNvPr id="8" name="矩形 7"/>
        <dsp:cNvSpPr/>
      </dsp:nvSpPr>
      <dsp:spPr bwMode="white">
        <a:xfrm>
          <a:off x="0" y="1030063"/>
          <a:ext cx="7543801" cy="1233805"/>
        </a:xfrm>
        <a:prstGeom prst="rect">
          <a:avLst/>
        </a:prstGeom>
      </dsp:spPr>
      <dsp:style>
        <a:lnRef idx="2">
          <a:schemeClr val="accent4">
            <a:hueOff val="-480000"/>
            <a:satOff val="-5881"/>
            <a:lumOff val="91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08279" rIns="585482" bIns="128016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及时接收、及时处理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dirty="0">
              <a:solidFill>
                <a:schemeClr val="dk1"/>
              </a:solidFill>
            </a:rPr>
            <a:t>所以，作业要直接进入内存</a:t>
          </a:r>
          <a:r>
            <a:rPr lang="zh-CN" altLang="en-US" sz="1800" dirty="0">
              <a:solidFill>
                <a:srgbClr val="FF0000"/>
              </a:solidFill>
            </a:rPr>
            <a:t>（多作业驻留内存）</a:t>
          </a:r>
          <a:r>
            <a:rPr lang="zh-CN" sz="1800" dirty="0">
              <a:solidFill>
                <a:srgbClr val="FF0000"/>
              </a:solidFill>
            </a:rPr>
            <a:t>，</a:t>
          </a:r>
          <a:r>
            <a:rPr lang="zh-CN" sz="1800" dirty="0">
              <a:solidFill>
                <a:schemeClr val="dk1"/>
              </a:solidFill>
            </a:rPr>
            <a:t>且不允许一个作业长时间占据</a:t>
          </a:r>
          <a:r>
            <a:rPr lang="en-US" sz="1800" dirty="0">
              <a:solidFill>
                <a:schemeClr val="dk1"/>
              </a:solidFill>
            </a:rPr>
            <a:t>CPU</a:t>
          </a:r>
          <a:r>
            <a:rPr lang="zh-CN" altLang="en-US" sz="1800" dirty="0">
              <a:solidFill>
                <a:schemeClr val="dk1"/>
              </a:solidFill>
            </a:rPr>
            <a:t>。作业采用轮转方式运行。</a:t>
          </a:r>
          <a:endParaRPr lang="zh-CN" sz="1800" dirty="0">
            <a:solidFill>
              <a:schemeClr val="dk1"/>
            </a:solidFill>
          </a:endParaRPr>
        </a:p>
      </dsp:txBody>
      <dsp:txXfrm>
        <a:off x="0" y="1030063"/>
        <a:ext cx="7543801" cy="1233805"/>
      </dsp:txXfrm>
    </dsp:sp>
    <dsp:sp modelId="{46A2663C-DEC3-4009-94BC-305B62B1AADF}">
      <dsp:nvSpPr>
        <dsp:cNvPr id="7" name="圆角矩形 6"/>
        <dsp:cNvSpPr/>
      </dsp:nvSpPr>
      <dsp:spPr bwMode="white">
        <a:xfrm>
          <a:off x="377190" y="882463"/>
          <a:ext cx="5280661" cy="29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-480000"/>
            <a:satOff val="-5881"/>
            <a:lumOff val="91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/>
            <a:t>实现的关键</a:t>
          </a:r>
        </a:p>
      </dsp:txBody>
      <dsp:txXfrm>
        <a:off x="377190" y="882463"/>
        <a:ext cx="5280661" cy="295200"/>
      </dsp:txXfrm>
    </dsp:sp>
    <dsp:sp modelId="{CE727911-C7F8-458B-B9DA-EFD073DD3782}">
      <dsp:nvSpPr>
        <dsp:cNvPr id="11" name="矩形 10"/>
        <dsp:cNvSpPr/>
      </dsp:nvSpPr>
      <dsp:spPr bwMode="white">
        <a:xfrm>
          <a:off x="0" y="2465469"/>
          <a:ext cx="7543801" cy="903605"/>
        </a:xfrm>
        <a:prstGeom prst="rect">
          <a:avLst/>
        </a:prstGeom>
      </dsp:spPr>
      <dsp:style>
        <a:lnRef idx="2">
          <a:schemeClr val="accent4">
            <a:hueOff val="-960000"/>
            <a:satOff val="-11764"/>
            <a:lumOff val="183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08279" rIns="585482" bIns="128016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每个用户都有一个联机终端。多数交互指令较为简短（如：开始编译），因此计算机可以为许多用户提供快速交互服务</a:t>
          </a:r>
          <a:endParaRPr>
            <a:solidFill>
              <a:schemeClr val="dk1"/>
            </a:solidFill>
          </a:endParaRPr>
        </a:p>
      </dsp:txBody>
      <dsp:txXfrm>
        <a:off x="0" y="2465469"/>
        <a:ext cx="7543801" cy="903605"/>
      </dsp:txXfrm>
    </dsp:sp>
    <dsp:sp modelId="{10926512-39EA-4A83-8E54-58953E592F1A}">
      <dsp:nvSpPr>
        <dsp:cNvPr id="10" name="圆角矩形 9"/>
        <dsp:cNvSpPr/>
      </dsp:nvSpPr>
      <dsp:spPr bwMode="white">
        <a:xfrm>
          <a:off x="377190" y="2317869"/>
          <a:ext cx="5280661" cy="29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-960000"/>
            <a:satOff val="-11764"/>
            <a:lumOff val="183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具体形态</a:t>
          </a:r>
        </a:p>
      </dsp:txBody>
      <dsp:txXfrm>
        <a:off x="377190" y="2317869"/>
        <a:ext cx="5280661" cy="295200"/>
      </dsp:txXfrm>
    </dsp:sp>
    <dsp:sp modelId="{613ECA6B-89FD-4574-ADAF-17A14406C9D9}">
      <dsp:nvSpPr>
        <dsp:cNvPr id="14" name="矩形 13"/>
        <dsp:cNvSpPr/>
      </dsp:nvSpPr>
      <dsp:spPr bwMode="white">
        <a:xfrm>
          <a:off x="0" y="3570674"/>
          <a:ext cx="7543801" cy="903605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85482" tIns="208279" rIns="585482" bIns="128016" anchor="t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dirty="0">
              <a:solidFill>
                <a:schemeClr val="dk1"/>
              </a:solidFill>
            </a:rPr>
            <a:t>把计算机的系统资源（尤其是</a:t>
          </a:r>
          <a:r>
            <a:rPr lang="en-US" sz="1800" dirty="0">
              <a:solidFill>
                <a:schemeClr val="dk1"/>
              </a:solidFill>
            </a:rPr>
            <a:t>CPU</a:t>
          </a:r>
          <a:r>
            <a:rPr lang="zh-CN" sz="1800" dirty="0">
              <a:solidFill>
                <a:schemeClr val="dk1"/>
              </a:solidFill>
            </a:rPr>
            <a:t>时间）进行时间上的分割，每个时间段称为一个时间片，每个用户依次轮流使用时间片。</a:t>
          </a:r>
          <a:endParaRPr>
            <a:solidFill>
              <a:schemeClr val="dk1"/>
            </a:solidFill>
          </a:endParaRPr>
        </a:p>
      </dsp:txBody>
      <dsp:txXfrm>
        <a:off x="0" y="3570674"/>
        <a:ext cx="7543801" cy="903605"/>
      </dsp:txXfrm>
    </dsp:sp>
    <dsp:sp modelId="{178422C4-6604-4BD0-B107-C778C03ED71D}">
      <dsp:nvSpPr>
        <dsp:cNvPr id="13" name="圆角矩形 12"/>
        <dsp:cNvSpPr/>
      </dsp:nvSpPr>
      <dsp:spPr bwMode="white">
        <a:xfrm>
          <a:off x="377190" y="3423074"/>
          <a:ext cx="5280661" cy="29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99596" tIns="0" rIns="199596" bIns="0" anchor="ctr"/>
        <a:lstStyle>
          <a:lvl1pPr algn="l">
            <a:defRPr sz="1000"/>
          </a:lvl1pPr>
          <a:lvl2pPr marL="57150" indent="-57150" algn="l">
            <a:defRPr sz="700"/>
          </a:lvl2pPr>
          <a:lvl3pPr marL="114300" indent="-57150" algn="l">
            <a:defRPr sz="700"/>
          </a:lvl3pPr>
          <a:lvl4pPr marL="171450" indent="-57150" algn="l">
            <a:defRPr sz="700"/>
          </a:lvl4pPr>
          <a:lvl5pPr marL="228600" indent="-57150" algn="l">
            <a:defRPr sz="700"/>
          </a:lvl5pPr>
          <a:lvl6pPr marL="285750" indent="-57150" algn="l">
            <a:defRPr sz="700"/>
          </a:lvl6pPr>
          <a:lvl7pPr marL="342900" indent="-57150" algn="l">
            <a:defRPr sz="700"/>
          </a:lvl7pPr>
          <a:lvl8pPr marL="400050" indent="-57150" algn="l">
            <a:defRPr sz="700"/>
          </a:lvl8pPr>
          <a:lvl9pPr marL="457200" indent="-57150" algn="l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解决方法</a:t>
          </a:r>
        </a:p>
      </dsp:txBody>
      <dsp:txXfrm>
        <a:off x="377190" y="3423074"/>
        <a:ext cx="5280661" cy="295200"/>
      </dsp:txXfrm>
    </dsp:sp>
    <dsp:sp modelId="{641D1F07-376E-40D1-B068-38E3D8A1596B}">
      <dsp:nvSpPr>
        <dsp:cNvPr id="3" name="矩形 2" hidden="1"/>
        <dsp:cNvSpPr/>
      </dsp:nvSpPr>
      <dsp:spPr>
        <a:xfrm>
          <a:off x="0" y="52213"/>
          <a:ext cx="377190" cy="295200"/>
        </a:xfrm>
        <a:prstGeom prst="rect">
          <a:avLst/>
        </a:prstGeom>
      </dsp:spPr>
      <dsp:txXfrm>
        <a:off x="0" y="52213"/>
        <a:ext cx="377190" cy="295200"/>
      </dsp:txXfrm>
    </dsp:sp>
    <dsp:sp modelId="{BB737AF9-169F-42B7-B21D-F11BB8CD7767}">
      <dsp:nvSpPr>
        <dsp:cNvPr id="6" name="矩形 5" hidden="1"/>
        <dsp:cNvSpPr/>
      </dsp:nvSpPr>
      <dsp:spPr>
        <a:xfrm>
          <a:off x="0" y="882463"/>
          <a:ext cx="377190" cy="295200"/>
        </a:xfrm>
        <a:prstGeom prst="rect">
          <a:avLst/>
        </a:prstGeom>
      </dsp:spPr>
      <dsp:txXfrm>
        <a:off x="0" y="882463"/>
        <a:ext cx="377190" cy="295200"/>
      </dsp:txXfrm>
    </dsp:sp>
    <dsp:sp modelId="{56EB5F96-001D-4279-9E52-2F410D200DF3}">
      <dsp:nvSpPr>
        <dsp:cNvPr id="9" name="矩形 8" hidden="1"/>
        <dsp:cNvSpPr/>
      </dsp:nvSpPr>
      <dsp:spPr>
        <a:xfrm>
          <a:off x="0" y="2317869"/>
          <a:ext cx="377190" cy="295200"/>
        </a:xfrm>
        <a:prstGeom prst="rect">
          <a:avLst/>
        </a:prstGeom>
      </dsp:spPr>
      <dsp:txXfrm>
        <a:off x="0" y="2317869"/>
        <a:ext cx="377190" cy="295200"/>
      </dsp:txXfrm>
    </dsp:sp>
    <dsp:sp modelId="{F693A038-7A75-448D-AD2A-7E06D3E3880F}">
      <dsp:nvSpPr>
        <dsp:cNvPr id="12" name="矩形 11" hidden="1"/>
        <dsp:cNvSpPr/>
      </dsp:nvSpPr>
      <dsp:spPr>
        <a:xfrm>
          <a:off x="0" y="3423074"/>
          <a:ext cx="377190" cy="295200"/>
        </a:xfrm>
        <a:prstGeom prst="rect">
          <a:avLst/>
        </a:prstGeom>
      </dsp:spPr>
      <dsp:txXfrm>
        <a:off x="0" y="3423074"/>
        <a:ext cx="377190" cy="2952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023360"/>
        <a:chOff x="0" y="0"/>
        <a:chExt cx="7543801" cy="4023360"/>
      </a:xfrm>
    </dsp:grpSpPr>
    <dsp:sp modelId="{0233B21E-A4D2-4E3E-952D-588B86D82B5E}">
      <dsp:nvSpPr>
        <dsp:cNvPr id="4" name="同侧圆角矩形 3"/>
        <dsp:cNvSpPr/>
      </dsp:nvSpPr>
      <dsp:spPr bwMode="white">
        <a:xfrm rot="5400000">
          <a:off x="4741991" y="-1929274"/>
          <a:ext cx="775587" cy="4828033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9530" tIns="24765" rIns="49530" bIns="24765" anchor="ctr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多个终端同时连接到一台主机，并按分时原则为用户服务。主机共享，提高资源利用率，降低费用，提高计算机的普及率。</a:t>
          </a:r>
          <a:endParaRPr lang="zh-CN" dirty="0">
            <a:solidFill>
              <a:schemeClr val="dk1"/>
            </a:solidFill>
          </a:endParaRPr>
        </a:p>
      </dsp:txBody>
      <dsp:txXfrm rot="5400000">
        <a:off x="4741991" y="-1929274"/>
        <a:ext cx="775587" cy="4828033"/>
      </dsp:txXfrm>
    </dsp:sp>
    <dsp:sp modelId="{9576DEFC-DFCD-428F-A018-A0E5252959D2}">
      <dsp:nvSpPr>
        <dsp:cNvPr id="3" name="圆角矩形 2"/>
        <dsp:cNvSpPr/>
      </dsp:nvSpPr>
      <dsp:spPr bwMode="white">
        <a:xfrm>
          <a:off x="0" y="0"/>
          <a:ext cx="2715768" cy="96948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830" tIns="81915" rIns="163830" bIns="81915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/>
            <a:t>多路性</a:t>
          </a:r>
          <a:endParaRPr lang="zh-CN" dirty="0"/>
        </a:p>
      </dsp:txBody>
      <dsp:txXfrm>
        <a:off x="0" y="0"/>
        <a:ext cx="2715768" cy="969484"/>
      </dsp:txXfrm>
    </dsp:sp>
    <dsp:sp modelId="{3949A1D2-D129-47FC-82A9-A07CEDAE3021}">
      <dsp:nvSpPr>
        <dsp:cNvPr id="6" name="同侧圆角矩形 5"/>
        <dsp:cNvSpPr/>
      </dsp:nvSpPr>
      <dsp:spPr bwMode="white">
        <a:xfrm rot="5400000">
          <a:off x="4741991" y="-911316"/>
          <a:ext cx="775587" cy="4828033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9530" tIns="24765" rIns="49530" bIns="24765" anchor="ctr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各用户独立操作，互不干扰。</a:t>
          </a:r>
          <a:r>
            <a:rPr lang="zh-CN" altLang="en-US" dirty="0">
              <a:solidFill>
                <a:schemeClr val="dk1"/>
              </a:solidFill>
            </a:rPr>
            <a:t>用户感觉像是自己独占主机。</a:t>
          </a:r>
          <a:endParaRPr lang="zh-CN" dirty="0">
            <a:solidFill>
              <a:schemeClr val="dk1"/>
            </a:solidFill>
          </a:endParaRPr>
        </a:p>
      </dsp:txBody>
      <dsp:txXfrm rot="5400000">
        <a:off x="4741991" y="-911316"/>
        <a:ext cx="775587" cy="4828033"/>
      </dsp:txXfrm>
    </dsp:sp>
    <dsp:sp modelId="{6BFA41EF-5693-441F-9A33-1F31D08CE9E2}">
      <dsp:nvSpPr>
        <dsp:cNvPr id="5" name="圆角矩形 4"/>
        <dsp:cNvSpPr/>
      </dsp:nvSpPr>
      <dsp:spPr bwMode="white">
        <a:xfrm>
          <a:off x="0" y="1017959"/>
          <a:ext cx="2715768" cy="96948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830" tIns="81915" rIns="163830" bIns="81915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/>
            <a:t>独立性</a:t>
          </a:r>
          <a:endParaRPr lang="zh-CN" dirty="0"/>
        </a:p>
      </dsp:txBody>
      <dsp:txXfrm>
        <a:off x="0" y="1017959"/>
        <a:ext cx="2715768" cy="969484"/>
      </dsp:txXfrm>
    </dsp:sp>
    <dsp:sp modelId="{0C4A0E35-71B8-4FFB-B6AC-2F258102DA2D}">
      <dsp:nvSpPr>
        <dsp:cNvPr id="8" name="同侧圆角矩形 7"/>
        <dsp:cNvSpPr/>
      </dsp:nvSpPr>
      <dsp:spPr bwMode="white">
        <a:xfrm rot="5400000">
          <a:off x="4741991" y="106643"/>
          <a:ext cx="775587" cy="4828033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9530" tIns="24765" rIns="49530" bIns="24765" anchor="ctr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请求能在很短时间内得到响应。这一间隔是根据人们能接受的等待时间所确定的。</a:t>
          </a:r>
          <a:endParaRPr lang="zh-CN" dirty="0">
            <a:solidFill>
              <a:schemeClr val="dk1"/>
            </a:solidFill>
          </a:endParaRPr>
        </a:p>
      </dsp:txBody>
      <dsp:txXfrm rot="5400000">
        <a:off x="4741991" y="106643"/>
        <a:ext cx="775587" cy="4828033"/>
      </dsp:txXfrm>
    </dsp:sp>
    <dsp:sp modelId="{9DAC8206-F65A-4668-A4EA-8F29B00D50E4}">
      <dsp:nvSpPr>
        <dsp:cNvPr id="7" name="圆角矩形 6"/>
        <dsp:cNvSpPr/>
      </dsp:nvSpPr>
      <dsp:spPr bwMode="white">
        <a:xfrm>
          <a:off x="0" y="2035917"/>
          <a:ext cx="2715768" cy="96948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3830" tIns="81915" rIns="163830" bIns="81915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及时性</a:t>
          </a:r>
          <a:endParaRPr lang="zh-CN" b="1" dirty="0"/>
        </a:p>
      </dsp:txBody>
      <dsp:txXfrm>
        <a:off x="0" y="2035917"/>
        <a:ext cx="2715768" cy="969484"/>
      </dsp:txXfrm>
    </dsp:sp>
    <dsp:sp modelId="{2B490E41-AAA9-4133-8830-A5D83C39A779}">
      <dsp:nvSpPr>
        <dsp:cNvPr id="10" name="同侧圆角矩形 9"/>
        <dsp:cNvSpPr/>
      </dsp:nvSpPr>
      <dsp:spPr bwMode="white">
        <a:xfrm rot="5400000">
          <a:off x="4741991" y="1124602"/>
          <a:ext cx="775587" cy="4828033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49530" tIns="24765" rIns="49530" bIns="24765" anchor="ctr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用户可以通过终端与系统进行广泛的人机对话。用户可以请求文件编辑、数据处理、打印等多种服务。</a:t>
          </a:r>
          <a:endParaRPr lang="zh-CN" dirty="0">
            <a:solidFill>
              <a:schemeClr val="dk1"/>
            </a:solidFill>
          </a:endParaRPr>
        </a:p>
      </dsp:txBody>
      <dsp:txXfrm rot="5400000">
        <a:off x="4741991" y="1124602"/>
        <a:ext cx="775587" cy="4828033"/>
      </dsp:txXfrm>
    </dsp:sp>
    <dsp:sp modelId="{7D82AEC3-8F67-43A9-8E77-AE44A77887A2}">
      <dsp:nvSpPr>
        <dsp:cNvPr id="9" name="圆角矩形 8"/>
        <dsp:cNvSpPr/>
      </dsp:nvSpPr>
      <dsp:spPr bwMode="white">
        <a:xfrm>
          <a:off x="0" y="3053876"/>
          <a:ext cx="2715768" cy="96948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3830" tIns="81915" rIns="163830" bIns="81915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/>
            <a:t>交互性</a:t>
          </a:r>
          <a:endParaRPr lang="zh-CN" dirty="0"/>
        </a:p>
      </dsp:txBody>
      <dsp:txXfrm>
        <a:off x="0" y="3053876"/>
        <a:ext cx="2715768" cy="96948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872991" cy="4545541"/>
        <a:chOff x="0" y="0"/>
        <a:chExt cx="4872991" cy="4545541"/>
      </a:xfrm>
    </dsp:grpSpPr>
    <dsp:sp modelId="{1782E275-D96A-4F78-92C3-7C5FB3334A1E}">
      <dsp:nvSpPr>
        <dsp:cNvPr id="5" name="矩形 4"/>
        <dsp:cNvSpPr/>
      </dsp:nvSpPr>
      <dsp:spPr bwMode="white">
        <a:xfrm>
          <a:off x="0" y="509676"/>
          <a:ext cx="4872991" cy="125920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78198" tIns="291591" rIns="378198" bIns="99568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第一个通用分时系统，兼容分时系统（</a:t>
          </a:r>
          <a:r>
            <a:rPr lang="en-US" dirty="0">
              <a:solidFill>
                <a:schemeClr val="dk1"/>
              </a:solidFill>
            </a:rPr>
            <a:t>Compatible Time Sharing System</a:t>
          </a:r>
          <a:r>
            <a:rPr lang="zh-CN" dirty="0">
              <a:solidFill>
                <a:schemeClr val="dk1"/>
              </a:solidFill>
            </a:rPr>
            <a:t>）由</a:t>
          </a:r>
          <a:r>
            <a:rPr lang="en-US" dirty="0">
              <a:solidFill>
                <a:schemeClr val="dk1"/>
              </a:solidFill>
            </a:rPr>
            <a:t>MIT</a:t>
          </a:r>
          <a:r>
            <a:rPr lang="zh-CN" dirty="0">
              <a:solidFill>
                <a:schemeClr val="dk1"/>
              </a:solidFill>
            </a:rPr>
            <a:t>在一台改装过的</a:t>
          </a:r>
          <a:r>
            <a:rPr lang="en-US" dirty="0">
              <a:solidFill>
                <a:schemeClr val="dk1"/>
              </a:solidFill>
            </a:rPr>
            <a:t>7094</a:t>
          </a:r>
          <a:r>
            <a:rPr lang="zh-CN" dirty="0">
              <a:solidFill>
                <a:schemeClr val="dk1"/>
              </a:solidFill>
            </a:rPr>
            <a:t>机上开发成功。但直到第三代计算机广泛采用了必需的保护硬件之后，分时系统才逐渐流行开来。</a:t>
          </a:r>
          <a:endParaRPr>
            <a:solidFill>
              <a:schemeClr val="dk1"/>
            </a:solidFill>
          </a:endParaRPr>
        </a:p>
      </dsp:txBody>
      <dsp:txXfrm>
        <a:off x="0" y="509676"/>
        <a:ext cx="4872991" cy="1259205"/>
      </dsp:txXfrm>
    </dsp:sp>
    <dsp:sp modelId="{01601156-931E-4216-9934-8805D2F5ECEB}">
      <dsp:nvSpPr>
        <dsp:cNvPr id="4" name="圆角矩形 3"/>
        <dsp:cNvSpPr/>
      </dsp:nvSpPr>
      <dsp:spPr bwMode="white">
        <a:xfrm>
          <a:off x="243650" y="303036"/>
          <a:ext cx="3411094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8931" tIns="0" rIns="128931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CTSS</a:t>
          </a:r>
          <a:endParaRPr lang="zh-CN"/>
        </a:p>
      </dsp:txBody>
      <dsp:txXfrm>
        <a:off x="243650" y="303036"/>
        <a:ext cx="3411094" cy="413280"/>
      </dsp:txXfrm>
    </dsp:sp>
    <dsp:sp modelId="{1D06D697-2C3C-480E-9250-A314032C13D0}">
      <dsp:nvSpPr>
        <dsp:cNvPr id="8" name="矩形 7"/>
        <dsp:cNvSpPr/>
      </dsp:nvSpPr>
      <dsp:spPr bwMode="white">
        <a:xfrm>
          <a:off x="0" y="2051121"/>
          <a:ext cx="4872991" cy="219138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78198" tIns="291591" rIns="378198" bIns="99568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随后，</a:t>
          </a:r>
          <a:r>
            <a:rPr lang="en-US" dirty="0">
              <a:solidFill>
                <a:schemeClr val="dk1"/>
              </a:solidFill>
            </a:rPr>
            <a:t>MIT</a:t>
          </a:r>
          <a:r>
            <a:rPr lang="zh-CN" dirty="0">
              <a:solidFill>
                <a:schemeClr val="dk1"/>
              </a:solidFill>
            </a:rPr>
            <a:t>、贝尔实验室、</a:t>
          </a:r>
          <a:r>
            <a:rPr lang="en-US" dirty="0">
              <a:solidFill>
                <a:schemeClr val="dk1"/>
              </a:solidFill>
            </a:rPr>
            <a:t>GE</a:t>
          </a:r>
          <a:r>
            <a:rPr lang="zh-CN" dirty="0">
              <a:solidFill>
                <a:schemeClr val="dk1"/>
              </a:solidFill>
            </a:rPr>
            <a:t>决定联合开发一种“公用计算服务系统”，以同时支持数百名用户同时访问。主要模型借鉴了供电系统。</a:t>
          </a:r>
          <a:r>
            <a:rPr lang="en-US" altLang="zh-CN" dirty="0" err="1">
              <a:solidFill>
                <a:schemeClr val="dk1"/>
              </a:solidFill>
            </a:rPr>
            <a:t>MULTiplexed</a:t>
          </a:r>
          <a:r>
            <a:rPr lang="en-US" altLang="zh-CN" dirty="0">
              <a:solidFill>
                <a:schemeClr val="dk1"/>
              </a:solidFill>
            </a:rPr>
            <a:t> Information and Computing Service</a:t>
          </a:r>
          <a:endParaRPr lang="zh-CN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dk1"/>
              </a:solidFill>
            </a:rPr>
            <a:t>MULTICS</a:t>
          </a:r>
          <a:r>
            <a:rPr lang="zh-CN" altLang="en-US" dirty="0">
              <a:solidFill>
                <a:schemeClr val="dk1"/>
              </a:solidFill>
            </a:rPr>
            <a:t>未能获得商业上的巨大成功，但其用户非常忠诚。</a:t>
          </a:r>
          <a:endParaRPr lang="zh-CN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dk1"/>
              </a:solidFill>
            </a:rPr>
            <a:t>MULTICS</a:t>
          </a:r>
          <a:r>
            <a:rPr lang="zh-CN" altLang="en-US" dirty="0">
              <a:solidFill>
                <a:schemeClr val="dk1"/>
              </a:solidFill>
            </a:rPr>
            <a:t>在计算机技术发展的历史上提出了大量崭新的概念。</a:t>
          </a:r>
          <a:endParaRPr lang="zh-CN" dirty="0">
            <a:solidFill>
              <a:schemeClr val="dk1"/>
            </a:solidFill>
          </a:endParaRPr>
        </a:p>
      </dsp:txBody>
      <dsp:txXfrm>
        <a:off x="0" y="2051121"/>
        <a:ext cx="4872991" cy="2191385"/>
      </dsp:txXfrm>
    </dsp:sp>
    <dsp:sp modelId="{005945F8-90FC-405F-97C8-D6195E83909B}">
      <dsp:nvSpPr>
        <dsp:cNvPr id="7" name="圆角矩形 6"/>
        <dsp:cNvSpPr/>
      </dsp:nvSpPr>
      <dsp:spPr bwMode="white">
        <a:xfrm>
          <a:off x="243650" y="1844481"/>
          <a:ext cx="3411094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8931" tIns="0" rIns="128931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MULTICS</a:t>
          </a:r>
          <a:endParaRPr lang="zh-CN"/>
        </a:p>
      </dsp:txBody>
      <dsp:txXfrm>
        <a:off x="243650" y="1844481"/>
        <a:ext cx="3411094" cy="413280"/>
      </dsp:txXfrm>
    </dsp:sp>
    <dsp:sp modelId="{3E157A6A-2D1B-4884-9241-F0C9D8CAF458}">
      <dsp:nvSpPr>
        <dsp:cNvPr id="3" name="矩形 2" hidden="1"/>
        <dsp:cNvSpPr/>
      </dsp:nvSpPr>
      <dsp:spPr>
        <a:xfrm>
          <a:off x="0" y="303036"/>
          <a:ext cx="243650" cy="413280"/>
        </a:xfrm>
        <a:prstGeom prst="rect">
          <a:avLst/>
        </a:prstGeom>
      </dsp:spPr>
      <dsp:txXfrm>
        <a:off x="0" y="303036"/>
        <a:ext cx="243650" cy="413280"/>
      </dsp:txXfrm>
    </dsp:sp>
    <dsp:sp modelId="{CE3C174B-4A82-4F9D-8E8D-B6959E6E532E}">
      <dsp:nvSpPr>
        <dsp:cNvPr id="6" name="矩形 5" hidden="1"/>
        <dsp:cNvSpPr/>
      </dsp:nvSpPr>
      <dsp:spPr>
        <a:xfrm>
          <a:off x="0" y="1844481"/>
          <a:ext cx="243650" cy="413280"/>
        </a:xfrm>
        <a:prstGeom prst="rect">
          <a:avLst/>
        </a:prstGeom>
      </dsp:spPr>
      <dsp:txXfrm>
        <a:off x="0" y="1844481"/>
        <a:ext cx="243650" cy="41328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777741" cy="4536016"/>
        <a:chOff x="0" y="0"/>
        <a:chExt cx="4777741" cy="4536016"/>
      </a:xfrm>
    </dsp:grpSpPr>
    <dsp:sp modelId="{1782E275-D96A-4F78-92C3-7C5FB3334A1E}">
      <dsp:nvSpPr>
        <dsp:cNvPr id="5" name="矩形 4"/>
        <dsp:cNvSpPr/>
      </dsp:nvSpPr>
      <dsp:spPr bwMode="white">
        <a:xfrm>
          <a:off x="0" y="299008"/>
          <a:ext cx="4777741" cy="155194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70805" tIns="395731" rIns="370805" bIns="113792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dirty="0">
              <a:solidFill>
                <a:schemeClr val="dk1"/>
              </a:solidFill>
            </a:rPr>
            <a:t>第三代计算机的另一个进展是以</a:t>
          </a:r>
          <a:r>
            <a:rPr lang="en-US" altLang="zh-CN" sz="1600" dirty="0">
              <a:solidFill>
                <a:schemeClr val="dk1"/>
              </a:solidFill>
            </a:rPr>
            <a:t>DEC</a:t>
          </a:r>
          <a:r>
            <a:rPr lang="zh-CN" altLang="en-US" sz="1600" dirty="0">
              <a:solidFill>
                <a:schemeClr val="dk1"/>
              </a:solidFill>
            </a:rPr>
            <a:t>的</a:t>
          </a:r>
          <a:r>
            <a:rPr lang="en-US" altLang="zh-CN" sz="1600" dirty="0">
              <a:solidFill>
                <a:schemeClr val="dk1"/>
              </a:solidFill>
            </a:rPr>
            <a:t>PDP</a:t>
          </a:r>
          <a:r>
            <a:rPr lang="zh-CN" altLang="en-US" sz="1600" dirty="0">
              <a:solidFill>
                <a:schemeClr val="dk1"/>
              </a:solidFill>
            </a:rPr>
            <a:t>系列为代表的小型机开始崛起</a:t>
          </a:r>
          <a:r>
            <a:rPr lang="zh-CN" sz="1600" dirty="0">
              <a:solidFill>
                <a:schemeClr val="dk1"/>
              </a:solidFill>
            </a:rPr>
            <a:t>。</a:t>
          </a:r>
          <a:endParaRPr lang="zh-CN" sz="16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dirty="0">
              <a:solidFill>
                <a:schemeClr val="dk1"/>
              </a:solidFill>
            </a:rPr>
            <a:t>小型机售价较低（不到</a:t>
          </a:r>
          <a:r>
            <a:rPr lang="en-US" altLang="zh-CN" sz="1600" dirty="0">
              <a:solidFill>
                <a:schemeClr val="dk1"/>
              </a:solidFill>
            </a:rPr>
            <a:t>7094</a:t>
          </a:r>
          <a:r>
            <a:rPr lang="zh-CN" altLang="en-US" sz="1600" dirty="0">
              <a:solidFill>
                <a:schemeClr val="dk1"/>
              </a:solidFill>
            </a:rPr>
            <a:t>的十分之一），在某些计算中却性能类似</a:t>
          </a:r>
          <a:r>
            <a:rPr lang="zh-CN" altLang="en-US" sz="900" dirty="0">
              <a:solidFill>
                <a:schemeClr val="dk1"/>
              </a:solidFill>
            </a:rPr>
            <a:t>。</a:t>
          </a:r>
          <a:endParaRPr lang="zh-CN" sz="900" dirty="0">
            <a:solidFill>
              <a:schemeClr val="dk1"/>
            </a:solidFill>
          </a:endParaRPr>
        </a:p>
      </dsp:txBody>
      <dsp:txXfrm>
        <a:off x="0" y="299008"/>
        <a:ext cx="4777741" cy="1551940"/>
      </dsp:txXfrm>
    </dsp:sp>
    <dsp:sp modelId="{01601156-931E-4216-9934-8805D2F5ECEB}">
      <dsp:nvSpPr>
        <dsp:cNvPr id="4" name="圆角矩形 3"/>
        <dsp:cNvSpPr/>
      </dsp:nvSpPr>
      <dsp:spPr bwMode="white">
        <a:xfrm>
          <a:off x="238887" y="18568"/>
          <a:ext cx="3344419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6411" tIns="0" rIns="126411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小型机崛起</a:t>
          </a:r>
          <a:endParaRPr lang="zh-CN" dirty="0"/>
        </a:p>
      </dsp:txBody>
      <dsp:txXfrm>
        <a:off x="238887" y="18568"/>
        <a:ext cx="3344419" cy="560880"/>
      </dsp:txXfrm>
    </dsp:sp>
    <dsp:sp modelId="{1D06D697-2C3C-480E-9250-A314032C13D0}">
      <dsp:nvSpPr>
        <dsp:cNvPr id="8" name="矩形 7"/>
        <dsp:cNvSpPr/>
      </dsp:nvSpPr>
      <dsp:spPr bwMode="white">
        <a:xfrm>
          <a:off x="0" y="2233988"/>
          <a:ext cx="4777741" cy="228346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370805" tIns="395731" rIns="370805" bIns="113792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dirty="0">
              <a:solidFill>
                <a:schemeClr val="dk1"/>
              </a:solidFill>
            </a:rPr>
            <a:t>Ken Thompson</a:t>
          </a:r>
          <a:r>
            <a:rPr lang="zh-CN" altLang="en-US" sz="1600" dirty="0">
              <a:solidFill>
                <a:schemeClr val="dk1"/>
              </a:solidFill>
            </a:rPr>
            <a:t>（贝尔实验室，曾参与</a:t>
          </a:r>
          <a:r>
            <a:rPr lang="en-US" altLang="zh-CN" sz="1600" dirty="0">
              <a:solidFill>
                <a:schemeClr val="dk1"/>
              </a:solidFill>
            </a:rPr>
            <a:t>MULTICS</a:t>
          </a:r>
          <a:r>
            <a:rPr lang="zh-CN" altLang="en-US" sz="1600" dirty="0">
              <a:solidFill>
                <a:schemeClr val="dk1"/>
              </a:solidFill>
            </a:rPr>
            <a:t>研制），在一台</a:t>
          </a:r>
          <a:r>
            <a:rPr lang="en-US" altLang="zh-CN" sz="1600" dirty="0">
              <a:solidFill>
                <a:schemeClr val="dk1"/>
              </a:solidFill>
            </a:rPr>
            <a:t>PDP-7</a:t>
          </a:r>
          <a:r>
            <a:rPr lang="zh-CN" altLang="en-US" sz="1600" dirty="0">
              <a:solidFill>
                <a:schemeClr val="dk1"/>
              </a:solidFill>
            </a:rPr>
            <a:t>计算机上开发了一个简化的、单用户版的</a:t>
          </a:r>
          <a:r>
            <a:rPr lang="en-US" altLang="zh-CN" sz="1600" dirty="0">
              <a:solidFill>
                <a:schemeClr val="dk1"/>
              </a:solidFill>
            </a:rPr>
            <a:t>MULTICS</a:t>
          </a:r>
          <a:r>
            <a:rPr lang="zh-CN" altLang="en-US" sz="1600" dirty="0">
              <a:solidFill>
                <a:schemeClr val="dk1"/>
              </a:solidFill>
            </a:rPr>
            <a:t>，该工作后来导致了</a:t>
          </a:r>
          <a:r>
            <a:rPr lang="en-US" altLang="zh-CN" sz="1600" dirty="0">
              <a:solidFill>
                <a:schemeClr val="dk1"/>
              </a:solidFill>
            </a:rPr>
            <a:t>UNIX</a:t>
          </a:r>
          <a:r>
            <a:rPr lang="zh-CN" altLang="en-US" sz="1600" dirty="0">
              <a:solidFill>
                <a:schemeClr val="dk1"/>
              </a:solidFill>
            </a:rPr>
            <a:t>操作系统的诞生。</a:t>
          </a:r>
          <a:endParaRPr lang="zh-CN" sz="16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dirty="0">
              <a:solidFill>
                <a:schemeClr val="dk1"/>
              </a:solidFill>
            </a:rPr>
            <a:t>UNIX</a:t>
          </a:r>
          <a:r>
            <a:rPr lang="zh-CN" altLang="en-US" sz="1600" dirty="0">
              <a:solidFill>
                <a:schemeClr val="dk1"/>
              </a:solidFill>
            </a:rPr>
            <a:t>一个用于教学的克隆系统</a:t>
          </a:r>
          <a:r>
            <a:rPr lang="en-US" altLang="zh-CN" sz="1600" dirty="0">
              <a:solidFill>
                <a:schemeClr val="dk1"/>
              </a:solidFill>
            </a:rPr>
            <a:t>MINIX</a:t>
          </a:r>
          <a:r>
            <a:rPr lang="zh-CN" altLang="en-US" sz="1600" dirty="0">
              <a:solidFill>
                <a:schemeClr val="dk1"/>
              </a:solidFill>
            </a:rPr>
            <a:t>，启发了芬兰学生</a:t>
          </a:r>
          <a:r>
            <a:rPr lang="en-US" altLang="zh-CN" sz="1600" dirty="0">
              <a:solidFill>
                <a:schemeClr val="dk1"/>
              </a:solidFill>
            </a:rPr>
            <a:t>Linus Torvalds</a:t>
          </a:r>
          <a:r>
            <a:rPr lang="zh-CN" altLang="en-US" sz="1600" dirty="0">
              <a:solidFill>
                <a:schemeClr val="dk1"/>
              </a:solidFill>
            </a:rPr>
            <a:t>，其最终主导开发了</a:t>
          </a:r>
          <a:r>
            <a:rPr lang="en-US" altLang="zh-CN" sz="1600" dirty="0">
              <a:solidFill>
                <a:schemeClr val="dk1"/>
              </a:solidFill>
            </a:rPr>
            <a:t>Linux</a:t>
          </a:r>
          <a:r>
            <a:rPr lang="zh-CN" altLang="en-US" sz="900" dirty="0">
              <a:solidFill>
                <a:schemeClr val="dk1"/>
              </a:solidFill>
            </a:rPr>
            <a:t>。</a:t>
          </a:r>
          <a:endParaRPr lang="zh-CN" sz="900" dirty="0">
            <a:solidFill>
              <a:schemeClr val="dk1"/>
            </a:solidFill>
          </a:endParaRPr>
        </a:p>
      </dsp:txBody>
      <dsp:txXfrm>
        <a:off x="0" y="2233988"/>
        <a:ext cx="4777741" cy="2283460"/>
      </dsp:txXfrm>
    </dsp:sp>
    <dsp:sp modelId="{005945F8-90FC-405F-97C8-D6195E83909B}">
      <dsp:nvSpPr>
        <dsp:cNvPr id="7" name="圆角矩形 6"/>
        <dsp:cNvSpPr/>
      </dsp:nvSpPr>
      <dsp:spPr bwMode="white">
        <a:xfrm>
          <a:off x="238887" y="1953548"/>
          <a:ext cx="3344419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6411" tIns="0" rIns="126411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UNIX</a:t>
          </a:r>
          <a:r>
            <a:rPr lang="zh-CN" altLang="en-US" dirty="0"/>
            <a:t>的前身</a:t>
          </a:r>
          <a:endParaRPr lang="zh-CN" dirty="0"/>
        </a:p>
      </dsp:txBody>
      <dsp:txXfrm>
        <a:off x="238887" y="1953548"/>
        <a:ext cx="3344419" cy="560880"/>
      </dsp:txXfrm>
    </dsp:sp>
    <dsp:sp modelId="{3E157A6A-2D1B-4884-9241-F0C9D8CAF458}">
      <dsp:nvSpPr>
        <dsp:cNvPr id="3" name="矩形 2" hidden="1"/>
        <dsp:cNvSpPr/>
      </dsp:nvSpPr>
      <dsp:spPr>
        <a:xfrm>
          <a:off x="0" y="18568"/>
          <a:ext cx="238887" cy="560880"/>
        </a:xfrm>
        <a:prstGeom prst="rect">
          <a:avLst/>
        </a:prstGeom>
      </dsp:spPr>
      <dsp:txXfrm>
        <a:off x="0" y="18568"/>
        <a:ext cx="238887" cy="560880"/>
      </dsp:txXfrm>
    </dsp:sp>
    <dsp:sp modelId="{CE3C174B-4A82-4F9D-8E8D-B6959E6E532E}">
      <dsp:nvSpPr>
        <dsp:cNvPr id="6" name="矩形 5" hidden="1"/>
        <dsp:cNvSpPr/>
      </dsp:nvSpPr>
      <dsp:spPr>
        <a:xfrm>
          <a:off x="0" y="1953548"/>
          <a:ext cx="238887" cy="560880"/>
        </a:xfrm>
        <a:prstGeom prst="rect">
          <a:avLst/>
        </a:prstGeom>
      </dsp:spPr>
      <dsp:txXfrm>
        <a:off x="0" y="1953548"/>
        <a:ext cx="238887" cy="5608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703638" cy="4022725"/>
        <a:chOff x="0" y="0"/>
        <a:chExt cx="3703638" cy="4022725"/>
      </a:xfrm>
    </dsp:grpSpPr>
    <dsp:sp modelId="{3B374878-1900-4AA4-A3F0-D3059964499D}">
      <dsp:nvSpPr>
        <dsp:cNvPr id="3" name="圆角矩形 2"/>
        <dsp:cNvSpPr/>
      </dsp:nvSpPr>
      <dsp:spPr bwMode="white">
        <a:xfrm>
          <a:off x="0" y="53658"/>
          <a:ext cx="3703638" cy="74358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硬实时任务</a:t>
          </a:r>
          <a:endParaRPr lang="zh-CN"/>
        </a:p>
      </dsp:txBody>
      <dsp:txXfrm>
        <a:off x="0" y="53658"/>
        <a:ext cx="3703638" cy="743585"/>
      </dsp:txXfrm>
    </dsp:sp>
    <dsp:sp modelId="{5FF3181C-089F-4696-9994-1253CED770C6}">
      <dsp:nvSpPr>
        <dsp:cNvPr id="4" name="矩形 3"/>
        <dsp:cNvSpPr/>
      </dsp:nvSpPr>
      <dsp:spPr bwMode="white">
        <a:xfrm>
          <a:off x="0" y="797243"/>
          <a:ext cx="3703638" cy="10541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7590" tIns="35560" rIns="199136" bIns="3556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系统必须满足任务对截止时间的要求，否则可能出现难以预测的结果。</a:t>
          </a:r>
          <a:endParaRPr>
            <a:solidFill>
              <a:schemeClr val="tx1"/>
            </a:solidFill>
          </a:endParaRPr>
        </a:p>
      </dsp:txBody>
      <dsp:txXfrm>
        <a:off x="0" y="797243"/>
        <a:ext cx="3703638" cy="1054100"/>
      </dsp:txXfrm>
    </dsp:sp>
    <dsp:sp modelId="{FA75F16A-5943-4E8A-8E8C-C31DA5AA4D48}">
      <dsp:nvSpPr>
        <dsp:cNvPr id="5" name="圆角矩形 4"/>
        <dsp:cNvSpPr/>
      </dsp:nvSpPr>
      <dsp:spPr bwMode="white">
        <a:xfrm>
          <a:off x="0" y="1851343"/>
          <a:ext cx="3703638" cy="74358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/>
            <a:t>软实时任务</a:t>
          </a:r>
          <a:endParaRPr lang="zh-CN" dirty="0"/>
        </a:p>
      </dsp:txBody>
      <dsp:txXfrm>
        <a:off x="0" y="1851343"/>
        <a:ext cx="3703638" cy="743585"/>
      </dsp:txXfrm>
    </dsp:sp>
    <dsp:sp modelId="{AFDDAC63-E4E4-45EC-9CB6-917B1A633114}">
      <dsp:nvSpPr>
        <dsp:cNvPr id="6" name="矩形 5"/>
        <dsp:cNvSpPr/>
      </dsp:nvSpPr>
      <dsp:spPr bwMode="white">
        <a:xfrm>
          <a:off x="0" y="2594928"/>
          <a:ext cx="3703638" cy="137414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17590" tIns="35560" rIns="199136" bIns="3556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它也联系着一个截止时间， 但并不严格，若偶尔错过了任务的截止时间， 对系统产生的影响也不会太大。</a:t>
          </a:r>
          <a:endParaRPr>
            <a:solidFill>
              <a:schemeClr val="tx1"/>
            </a:solidFill>
          </a:endParaRPr>
        </a:p>
      </dsp:txBody>
      <dsp:txXfrm>
        <a:off x="0" y="2594928"/>
        <a:ext cx="3703638" cy="13741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02300" cy="2173286"/>
        <a:chOff x="0" y="0"/>
        <a:chExt cx="5702300" cy="2173286"/>
      </a:xfrm>
    </dsp:grpSpPr>
    <dsp:sp modelId="{CD318C6F-47D2-4E75-96D0-C8DD28CBF87F}">
      <dsp:nvSpPr>
        <dsp:cNvPr id="3" name="同心圆 2"/>
        <dsp:cNvSpPr/>
      </dsp:nvSpPr>
      <dsp:spPr bwMode="white">
        <a:xfrm>
          <a:off x="0" y="879522"/>
          <a:ext cx="675259" cy="675259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0" y="879522"/>
        <a:ext cx="675259" cy="675259"/>
      </dsp:txXfrm>
    </dsp:sp>
    <dsp:sp modelId="{F21F90CB-58E1-4BE3-AE70-CF310A11D34C}">
      <dsp:nvSpPr>
        <dsp:cNvPr id="4" name="矩形 3"/>
        <dsp:cNvSpPr/>
      </dsp:nvSpPr>
      <dsp:spPr bwMode="white">
        <a:xfrm rot="17700000">
          <a:off x="237931" y="329049"/>
          <a:ext cx="839422" cy="40453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8100" tIns="0" rIns="0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CP/M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37931" y="329049"/>
        <a:ext cx="839422" cy="404536"/>
      </dsp:txXfrm>
    </dsp:sp>
    <dsp:sp modelId="{9520C3AF-E017-4D24-A7B1-C1916AF6D4A8}">
      <dsp:nvSpPr>
        <dsp:cNvPr id="5" name="椭圆 4"/>
        <dsp:cNvSpPr/>
      </dsp:nvSpPr>
      <dsp:spPr bwMode="white">
        <a:xfrm>
          <a:off x="726122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26122" y="1041901"/>
        <a:ext cx="350502" cy="350502"/>
      </dsp:txXfrm>
    </dsp:sp>
    <dsp:sp modelId="{0D5BAE34-F279-4112-AB14-0FBB02116D5D}">
      <dsp:nvSpPr>
        <dsp:cNvPr id="6" name="矩形 5"/>
        <dsp:cNvSpPr/>
      </dsp:nvSpPr>
      <dsp:spPr bwMode="white">
        <a:xfrm rot="17700000">
          <a:off x="311000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Intel 8080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311000" y="1529744"/>
        <a:ext cx="726139" cy="350117"/>
      </dsp:txXfrm>
    </dsp:sp>
    <dsp:sp modelId="{8F54D888-EB51-4AEE-836B-013CFEE0A7F5}">
      <dsp:nvSpPr>
        <dsp:cNvPr id="7" name="矩形 6"/>
        <dsp:cNvSpPr/>
      </dsp:nvSpPr>
      <dsp:spPr bwMode="white">
        <a:xfrm rot="17700000">
          <a:off x="765606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765606" y="554442"/>
        <a:ext cx="726139" cy="350117"/>
      </dsp:txXfrm>
    </dsp:sp>
    <dsp:sp modelId="{7A0988C7-BD5F-4B55-A9FC-F35F7014E821}">
      <dsp:nvSpPr>
        <dsp:cNvPr id="8" name="椭圆 7"/>
        <dsp:cNvSpPr/>
      </dsp:nvSpPr>
      <dsp:spPr bwMode="white">
        <a:xfrm>
          <a:off x="1127432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2914285"/>
            <a:satOff val="-503"/>
            <a:lumOff val="-61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127432" y="1041901"/>
        <a:ext cx="350502" cy="350502"/>
      </dsp:txXfrm>
    </dsp:sp>
    <dsp:sp modelId="{DEF233B7-CC87-4D69-AE44-80D8C37585D1}">
      <dsp:nvSpPr>
        <dsp:cNvPr id="9" name="矩形 8"/>
        <dsp:cNvSpPr/>
      </dsp:nvSpPr>
      <dsp:spPr bwMode="white">
        <a:xfrm rot="17700000">
          <a:off x="712311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Digital Research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712311" y="1529744"/>
        <a:ext cx="726139" cy="350117"/>
      </dsp:txXfrm>
    </dsp:sp>
    <dsp:sp modelId="{32A6E77B-0FA5-457E-94E4-499F5C10F1F8}">
      <dsp:nvSpPr>
        <dsp:cNvPr id="10" name="矩形 9"/>
        <dsp:cNvSpPr/>
      </dsp:nvSpPr>
      <dsp:spPr bwMode="white">
        <a:xfrm rot="17700000">
          <a:off x="1166917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1166917" y="554442"/>
        <a:ext cx="726139" cy="350117"/>
      </dsp:txXfrm>
    </dsp:sp>
    <dsp:sp modelId="{3390710A-75BD-4E39-AB43-BE69D9A18FC8}">
      <dsp:nvSpPr>
        <dsp:cNvPr id="11" name="同心圆 10"/>
        <dsp:cNvSpPr/>
      </dsp:nvSpPr>
      <dsp:spPr bwMode="white">
        <a:xfrm>
          <a:off x="1528797" y="879522"/>
          <a:ext cx="675259" cy="675259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1528797" y="879522"/>
        <a:ext cx="675259" cy="675259"/>
      </dsp:txXfrm>
    </dsp:sp>
    <dsp:sp modelId="{5CE65BE8-C841-4162-99C9-C8C987547E25}">
      <dsp:nvSpPr>
        <dsp:cNvPr id="12" name="矩形 11"/>
        <dsp:cNvSpPr/>
      </dsp:nvSpPr>
      <dsp:spPr bwMode="white">
        <a:xfrm rot="17700000">
          <a:off x="1766728" y="329049"/>
          <a:ext cx="839422" cy="40453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8100" tIns="0" rIns="0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MS-DOS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1766728" y="329049"/>
        <a:ext cx="839422" cy="404536"/>
      </dsp:txXfrm>
    </dsp:sp>
    <dsp:sp modelId="{F2FAAE83-BBFE-4AEF-B277-A1EF7EF0857A}">
      <dsp:nvSpPr>
        <dsp:cNvPr id="13" name="椭圆 12"/>
        <dsp:cNvSpPr/>
      </dsp:nvSpPr>
      <dsp:spPr bwMode="white">
        <a:xfrm>
          <a:off x="2254919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5828571"/>
            <a:satOff val="-1007"/>
            <a:lumOff val="-123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54919" y="1041901"/>
        <a:ext cx="350502" cy="350502"/>
      </dsp:txXfrm>
    </dsp:sp>
    <dsp:sp modelId="{17A90A47-BF0B-4100-B919-152D52C3AAC3}">
      <dsp:nvSpPr>
        <dsp:cNvPr id="14" name="矩形 13"/>
        <dsp:cNvSpPr/>
      </dsp:nvSpPr>
      <dsp:spPr bwMode="white">
        <a:xfrm rot="17700000">
          <a:off x="1839797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IBM PC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1839797" y="1529744"/>
        <a:ext cx="726139" cy="350117"/>
      </dsp:txXfrm>
    </dsp:sp>
    <dsp:sp modelId="{4CA77882-5225-4FC0-BD1B-7D656190A3F1}">
      <dsp:nvSpPr>
        <dsp:cNvPr id="15" name="矩形 14"/>
        <dsp:cNvSpPr/>
      </dsp:nvSpPr>
      <dsp:spPr bwMode="white">
        <a:xfrm rot="17700000">
          <a:off x="2294403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2294403" y="554442"/>
        <a:ext cx="726139" cy="350117"/>
      </dsp:txXfrm>
    </dsp:sp>
    <dsp:sp modelId="{EEB9B2FF-D99D-4AC6-AF2A-B2287A446C50}">
      <dsp:nvSpPr>
        <dsp:cNvPr id="16" name="椭圆 15"/>
        <dsp:cNvSpPr/>
      </dsp:nvSpPr>
      <dsp:spPr bwMode="white">
        <a:xfrm>
          <a:off x="2656230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8742857"/>
            <a:satOff val="-1512"/>
            <a:lumOff val="-184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656230" y="1041901"/>
        <a:ext cx="350502" cy="350502"/>
      </dsp:txXfrm>
    </dsp:sp>
    <dsp:sp modelId="{40F0A6F5-B4CC-4A06-918B-9FA5F9D8053A}">
      <dsp:nvSpPr>
        <dsp:cNvPr id="17" name="矩形 16"/>
        <dsp:cNvSpPr/>
      </dsp:nvSpPr>
      <dsp:spPr bwMode="white">
        <a:xfrm rot="17700000">
          <a:off x="2241108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Microsoft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241108" y="1529744"/>
        <a:ext cx="726139" cy="350117"/>
      </dsp:txXfrm>
    </dsp:sp>
    <dsp:sp modelId="{4D8A1742-02BE-4073-810B-E69EBB58613E}">
      <dsp:nvSpPr>
        <dsp:cNvPr id="18" name="矩形 17"/>
        <dsp:cNvSpPr/>
      </dsp:nvSpPr>
      <dsp:spPr bwMode="white">
        <a:xfrm rot="17700000">
          <a:off x="2695714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2695714" y="554442"/>
        <a:ext cx="726139" cy="350117"/>
      </dsp:txXfrm>
    </dsp:sp>
    <dsp:sp modelId="{AB9C7CB7-8B5F-49C1-A56A-637ED1D5851E}">
      <dsp:nvSpPr>
        <dsp:cNvPr id="19" name="椭圆 18"/>
        <dsp:cNvSpPr/>
      </dsp:nvSpPr>
      <dsp:spPr bwMode="white">
        <a:xfrm>
          <a:off x="3057541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11657142"/>
            <a:satOff val="-2016"/>
            <a:lumOff val="-24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057541" y="1041901"/>
        <a:ext cx="350502" cy="350502"/>
      </dsp:txXfrm>
    </dsp:sp>
    <dsp:sp modelId="{964E0F92-55A0-4E4F-99B8-FE6776002908}">
      <dsp:nvSpPr>
        <dsp:cNvPr id="20" name="矩形 19"/>
        <dsp:cNvSpPr/>
      </dsp:nvSpPr>
      <dsp:spPr bwMode="white">
        <a:xfrm rot="17700000">
          <a:off x="2642419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Bill Gates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642419" y="1529744"/>
        <a:ext cx="726139" cy="350117"/>
      </dsp:txXfrm>
    </dsp:sp>
    <dsp:sp modelId="{F5A87DA8-0129-469F-8A6D-FC03948CB984}">
      <dsp:nvSpPr>
        <dsp:cNvPr id="21" name="矩形 20"/>
        <dsp:cNvSpPr/>
      </dsp:nvSpPr>
      <dsp:spPr bwMode="white">
        <a:xfrm rot="17700000">
          <a:off x="3097025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3097025" y="554442"/>
        <a:ext cx="726139" cy="350117"/>
      </dsp:txXfrm>
    </dsp:sp>
    <dsp:sp modelId="{8F6EE15E-BC0F-4459-9027-CD04DBEA78EE}">
      <dsp:nvSpPr>
        <dsp:cNvPr id="22" name="同心圆 21"/>
        <dsp:cNvSpPr/>
      </dsp:nvSpPr>
      <dsp:spPr bwMode="white">
        <a:xfrm>
          <a:off x="3458906" y="879522"/>
          <a:ext cx="675259" cy="675259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3458906" y="879522"/>
        <a:ext cx="675259" cy="675259"/>
      </dsp:txXfrm>
    </dsp:sp>
    <dsp:sp modelId="{2D8B88C5-E85E-4D58-9068-AF51D26634E4}">
      <dsp:nvSpPr>
        <dsp:cNvPr id="23" name="矩形 22"/>
        <dsp:cNvSpPr/>
      </dsp:nvSpPr>
      <dsp:spPr bwMode="white">
        <a:xfrm rot="17700000">
          <a:off x="3696836" y="329049"/>
          <a:ext cx="839422" cy="40453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8100" tIns="0" rIns="0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GUI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3696836" y="329049"/>
        <a:ext cx="839422" cy="404536"/>
      </dsp:txXfrm>
    </dsp:sp>
    <dsp:sp modelId="{B5E47C1D-8D5D-4E87-9AB4-2AEC7448C855}">
      <dsp:nvSpPr>
        <dsp:cNvPr id="24" name="椭圆 23"/>
        <dsp:cNvSpPr/>
      </dsp:nvSpPr>
      <dsp:spPr bwMode="white">
        <a:xfrm>
          <a:off x="4185027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14571428"/>
            <a:satOff val="-2520"/>
            <a:lumOff val="-308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185027" y="1041901"/>
        <a:ext cx="350502" cy="350502"/>
      </dsp:txXfrm>
    </dsp:sp>
    <dsp:sp modelId="{7E4429FF-6A67-4189-8792-B91B93936C85}">
      <dsp:nvSpPr>
        <dsp:cNvPr id="25" name="矩形 24"/>
        <dsp:cNvSpPr/>
      </dsp:nvSpPr>
      <dsp:spPr bwMode="white">
        <a:xfrm rot="17700000">
          <a:off x="3769906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PARC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3769906" y="1529744"/>
        <a:ext cx="726139" cy="350117"/>
      </dsp:txXfrm>
    </dsp:sp>
    <dsp:sp modelId="{087431AE-4A7F-4958-8519-EF46D90A996E}">
      <dsp:nvSpPr>
        <dsp:cNvPr id="26" name="矩形 25"/>
        <dsp:cNvSpPr/>
      </dsp:nvSpPr>
      <dsp:spPr bwMode="white">
        <a:xfrm rot="17700000">
          <a:off x="4224512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4224512" y="554442"/>
        <a:ext cx="726139" cy="350117"/>
      </dsp:txXfrm>
    </dsp:sp>
    <dsp:sp modelId="{C2B47946-361A-4F7D-AAB1-BF1A04DDB782}">
      <dsp:nvSpPr>
        <dsp:cNvPr id="27" name="椭圆 26"/>
        <dsp:cNvSpPr/>
      </dsp:nvSpPr>
      <dsp:spPr bwMode="white">
        <a:xfrm>
          <a:off x="4586338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17485714"/>
            <a:satOff val="-3024"/>
            <a:lumOff val="-369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586338" y="1041901"/>
        <a:ext cx="350502" cy="350502"/>
      </dsp:txXfrm>
    </dsp:sp>
    <dsp:sp modelId="{C3ABD404-3D01-4FF1-B9F5-2564B9C87D08}">
      <dsp:nvSpPr>
        <dsp:cNvPr id="28" name="矩形 27"/>
        <dsp:cNvSpPr/>
      </dsp:nvSpPr>
      <dsp:spPr bwMode="white">
        <a:xfrm rot="17700000">
          <a:off x="4171217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Macintosh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4171217" y="1529744"/>
        <a:ext cx="726139" cy="350117"/>
      </dsp:txXfrm>
    </dsp:sp>
    <dsp:sp modelId="{079CCFE7-179A-47DA-8FFD-A5385C7EB2C6}">
      <dsp:nvSpPr>
        <dsp:cNvPr id="29" name="矩形 28"/>
        <dsp:cNvSpPr/>
      </dsp:nvSpPr>
      <dsp:spPr bwMode="white">
        <a:xfrm rot="17700000">
          <a:off x="4625823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4625823" y="554442"/>
        <a:ext cx="726139" cy="350117"/>
      </dsp:txXfrm>
    </dsp:sp>
    <dsp:sp modelId="{4B554059-05A4-425D-84F7-068AEDE91D4E}">
      <dsp:nvSpPr>
        <dsp:cNvPr id="30" name="椭圆 29"/>
        <dsp:cNvSpPr/>
      </dsp:nvSpPr>
      <dsp:spPr bwMode="white">
        <a:xfrm>
          <a:off x="4987649" y="1041901"/>
          <a:ext cx="350502" cy="3505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87649" y="1041901"/>
        <a:ext cx="350502" cy="350502"/>
      </dsp:txXfrm>
    </dsp:sp>
    <dsp:sp modelId="{68FC81CE-0EF0-4CCA-8803-65FF5381A85C}">
      <dsp:nvSpPr>
        <dsp:cNvPr id="31" name="矩形 30"/>
        <dsp:cNvSpPr/>
      </dsp:nvSpPr>
      <dsp:spPr bwMode="white">
        <a:xfrm rot="17700000">
          <a:off x="4572527" y="1529744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7940" bIns="0" anchor="ctr"/>
        <a:lstStyle>
          <a:lvl1pPr algn="r">
            <a:defRPr sz="1100"/>
          </a:lvl1pPr>
          <a:lvl2pPr marL="57150" indent="-57150" algn="r">
            <a:defRPr sz="800"/>
          </a:lvl2pPr>
          <a:lvl3pPr marL="114300" indent="-57150" algn="r">
            <a:defRPr sz="800"/>
          </a:lvl3pPr>
          <a:lvl4pPr marL="171450" indent="-57150" algn="r">
            <a:defRPr sz="800"/>
          </a:lvl4pPr>
          <a:lvl5pPr marL="228600" indent="-57150" algn="r">
            <a:defRPr sz="800"/>
          </a:lvl5pPr>
          <a:lvl6pPr marL="285750" indent="-57150" algn="r">
            <a:defRPr sz="800"/>
          </a:lvl6pPr>
          <a:lvl7pPr marL="342900" indent="-57150" algn="r">
            <a:defRPr sz="800"/>
          </a:lvl7pPr>
          <a:lvl8pPr marL="400050" indent="-57150" algn="r">
            <a:defRPr sz="800"/>
          </a:lvl8pPr>
          <a:lvl9pPr marL="457200" indent="-57150" algn="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Steve Jobs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4572527" y="1529744"/>
        <a:ext cx="726139" cy="350117"/>
      </dsp:txXfrm>
    </dsp:sp>
    <dsp:sp modelId="{2D3F25FE-789B-44BE-AC67-2267BD88FE13}">
      <dsp:nvSpPr>
        <dsp:cNvPr id="32" name="矩形 31"/>
        <dsp:cNvSpPr/>
      </dsp:nvSpPr>
      <dsp:spPr bwMode="white">
        <a:xfrm rot="17700000">
          <a:off x="5027134" y="554442"/>
          <a:ext cx="726139" cy="3501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5880" tIns="0" rIns="0" bIns="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5027134" y="554442"/>
        <a:ext cx="726139" cy="35011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02300" cy="2272666"/>
        <a:chOff x="0" y="0"/>
        <a:chExt cx="5702300" cy="2272666"/>
      </a:xfrm>
    </dsp:grpSpPr>
    <dsp:sp modelId="{700F4955-580F-4C3C-B733-C765239930A8}">
      <dsp:nvSpPr>
        <dsp:cNvPr id="3" name="同心圆 2"/>
        <dsp:cNvSpPr/>
      </dsp:nvSpPr>
      <dsp:spPr bwMode="white">
        <a:xfrm>
          <a:off x="125097" y="905860"/>
          <a:ext cx="751393" cy="751393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25097" y="905860"/>
        <a:ext cx="751393" cy="751393"/>
      </dsp:txXfrm>
    </dsp:sp>
    <dsp:sp modelId="{FBC8E859-F8BE-41CF-8197-A0219E6C4F2E}">
      <dsp:nvSpPr>
        <dsp:cNvPr id="4" name="矩形 3"/>
        <dsp:cNvSpPr/>
      </dsp:nvSpPr>
      <dsp:spPr bwMode="white">
        <a:xfrm rot="17700000">
          <a:off x="389854" y="293322"/>
          <a:ext cx="934064" cy="45014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5560" tIns="0" rIns="0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Windows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389854" y="293322"/>
        <a:ext cx="934064" cy="450147"/>
      </dsp:txXfrm>
    </dsp:sp>
    <dsp:sp modelId="{EDD3D976-E8A6-4581-B87E-4E1E0CAAA657}">
      <dsp:nvSpPr>
        <dsp:cNvPr id="5" name="椭圆 4"/>
        <dsp:cNvSpPr/>
      </dsp:nvSpPr>
      <dsp:spPr bwMode="white">
        <a:xfrm>
          <a:off x="933087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933087" y="1086546"/>
        <a:ext cx="390020" cy="390020"/>
      </dsp:txXfrm>
    </dsp:sp>
    <dsp:sp modelId="{29F20F43-5A52-48A0-A1F9-C93B88542E83}">
      <dsp:nvSpPr>
        <dsp:cNvPr id="6" name="矩形 5"/>
        <dsp:cNvSpPr/>
      </dsp:nvSpPr>
      <dsp:spPr bwMode="white">
        <a:xfrm rot="17700000">
          <a:off x="471161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早期只是一个图形环境</a:t>
          </a:r>
          <a:endParaRPr>
            <a:solidFill>
              <a:schemeClr val="tx1"/>
            </a:solidFill>
          </a:endParaRPr>
        </a:p>
      </dsp:txBody>
      <dsp:txXfrm rot="17700000">
        <a:off x="471161" y="1629393"/>
        <a:ext cx="808010" cy="389592"/>
      </dsp:txXfrm>
    </dsp:sp>
    <dsp:sp modelId="{C19FCFD1-2673-44CF-891B-E0CBEE702E7C}">
      <dsp:nvSpPr>
        <dsp:cNvPr id="7" name="矩形 6"/>
        <dsp:cNvSpPr/>
      </dsp:nvSpPr>
      <dsp:spPr bwMode="white">
        <a:xfrm rot="17700000">
          <a:off x="977023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977023" y="544128"/>
        <a:ext cx="808010" cy="389592"/>
      </dsp:txXfrm>
    </dsp:sp>
    <dsp:sp modelId="{400B8C6C-9FEF-439E-AD06-F47745CA82A0}">
      <dsp:nvSpPr>
        <dsp:cNvPr id="8" name="椭圆 7"/>
        <dsp:cNvSpPr/>
      </dsp:nvSpPr>
      <dsp:spPr bwMode="white">
        <a:xfrm>
          <a:off x="1379645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1379645" y="1086546"/>
        <a:ext cx="390020" cy="390020"/>
      </dsp:txXfrm>
    </dsp:sp>
    <dsp:sp modelId="{6EBF20CC-6281-4BCD-96D2-D245D788663A}">
      <dsp:nvSpPr>
        <dsp:cNvPr id="9" name="矩形 8"/>
        <dsp:cNvSpPr/>
      </dsp:nvSpPr>
      <dsp:spPr bwMode="white">
        <a:xfrm rot="17700000">
          <a:off x="917719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Windows95/98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917719" y="1629393"/>
        <a:ext cx="808010" cy="389592"/>
      </dsp:txXfrm>
    </dsp:sp>
    <dsp:sp modelId="{0CCA683E-C54F-4E71-8AB9-01389957C19C}">
      <dsp:nvSpPr>
        <dsp:cNvPr id="10" name="矩形 9"/>
        <dsp:cNvSpPr/>
      </dsp:nvSpPr>
      <dsp:spPr bwMode="white">
        <a:xfrm rot="17700000">
          <a:off x="1423581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1423581" y="544128"/>
        <a:ext cx="808010" cy="389592"/>
      </dsp:txXfrm>
    </dsp:sp>
    <dsp:sp modelId="{BE5EA629-8ECB-471D-8C2C-F06E80659F1E}">
      <dsp:nvSpPr>
        <dsp:cNvPr id="11" name="同心圆 10"/>
        <dsp:cNvSpPr/>
      </dsp:nvSpPr>
      <dsp:spPr bwMode="white">
        <a:xfrm>
          <a:off x="1826263" y="905860"/>
          <a:ext cx="751393" cy="751393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826263" y="905860"/>
        <a:ext cx="751393" cy="751393"/>
      </dsp:txXfrm>
    </dsp:sp>
    <dsp:sp modelId="{E922A40E-23CD-4170-A4E9-273AE17B6DB0}">
      <dsp:nvSpPr>
        <dsp:cNvPr id="12" name="矩形 11"/>
        <dsp:cNvSpPr/>
      </dsp:nvSpPr>
      <dsp:spPr bwMode="white">
        <a:xfrm rot="17700000">
          <a:off x="2091020" y="293322"/>
          <a:ext cx="934064" cy="45014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5560" tIns="0" rIns="0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Windows NT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091020" y="293322"/>
        <a:ext cx="934064" cy="450147"/>
      </dsp:txXfrm>
    </dsp:sp>
    <dsp:sp modelId="{0BA94A1D-03B4-44A2-A9AE-16B21ACB4FDC}">
      <dsp:nvSpPr>
        <dsp:cNvPr id="13" name="椭圆 12"/>
        <dsp:cNvSpPr/>
      </dsp:nvSpPr>
      <dsp:spPr bwMode="white">
        <a:xfrm>
          <a:off x="2634253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2634253" y="1086546"/>
        <a:ext cx="390020" cy="390020"/>
      </dsp:txXfrm>
    </dsp:sp>
    <dsp:sp modelId="{65D8BE8D-2629-48F3-B09F-C598F2A733EC}">
      <dsp:nvSpPr>
        <dsp:cNvPr id="14" name="矩形 13"/>
        <dsp:cNvSpPr/>
      </dsp:nvSpPr>
      <dsp:spPr bwMode="white">
        <a:xfrm rot="17700000">
          <a:off x="2172327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Windows 2000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172327" y="1629393"/>
        <a:ext cx="808010" cy="389592"/>
      </dsp:txXfrm>
    </dsp:sp>
    <dsp:sp modelId="{85662211-0C1C-4DB6-B213-A07D5740A303}">
      <dsp:nvSpPr>
        <dsp:cNvPr id="15" name="矩形 14"/>
        <dsp:cNvSpPr/>
      </dsp:nvSpPr>
      <dsp:spPr bwMode="white">
        <a:xfrm rot="17700000">
          <a:off x="2678189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2678189" y="544128"/>
        <a:ext cx="808010" cy="389592"/>
      </dsp:txXfrm>
    </dsp:sp>
    <dsp:sp modelId="{3887D17A-2AF7-474B-AA69-9B395B007759}">
      <dsp:nvSpPr>
        <dsp:cNvPr id="16" name="椭圆 15"/>
        <dsp:cNvSpPr/>
      </dsp:nvSpPr>
      <dsp:spPr bwMode="white">
        <a:xfrm>
          <a:off x="3080811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3080811" y="1086546"/>
        <a:ext cx="390020" cy="390020"/>
      </dsp:txXfrm>
    </dsp:sp>
    <dsp:sp modelId="{053A5790-4E12-46A1-ADD6-2647DC8B5EDA}">
      <dsp:nvSpPr>
        <dsp:cNvPr id="17" name="矩形 16"/>
        <dsp:cNvSpPr/>
      </dsp:nvSpPr>
      <dsp:spPr bwMode="white">
        <a:xfrm rot="17700000">
          <a:off x="2618885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Windows XP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2618885" y="1629393"/>
        <a:ext cx="808010" cy="389592"/>
      </dsp:txXfrm>
    </dsp:sp>
    <dsp:sp modelId="{C7544FF3-4FAD-4371-BA88-DD4589A267BF}">
      <dsp:nvSpPr>
        <dsp:cNvPr id="18" name="矩形 17"/>
        <dsp:cNvSpPr/>
      </dsp:nvSpPr>
      <dsp:spPr bwMode="white">
        <a:xfrm rot="17700000">
          <a:off x="3124747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3124747" y="544128"/>
        <a:ext cx="808010" cy="389592"/>
      </dsp:txXfrm>
    </dsp:sp>
    <dsp:sp modelId="{05A95BA5-0A44-42B2-916E-1E3E08415C6D}">
      <dsp:nvSpPr>
        <dsp:cNvPr id="19" name="同心圆 18"/>
        <dsp:cNvSpPr/>
      </dsp:nvSpPr>
      <dsp:spPr bwMode="white">
        <a:xfrm>
          <a:off x="3527429" y="905860"/>
          <a:ext cx="751393" cy="751393"/>
        </a:xfrm>
        <a:prstGeom prst="donut">
          <a:avLst>
            <a:gd name="adj" fmla="val 2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27429" y="905860"/>
        <a:ext cx="751393" cy="751393"/>
      </dsp:txXfrm>
    </dsp:sp>
    <dsp:sp modelId="{87E0162B-9A70-485E-8C81-7CE815CD231B}">
      <dsp:nvSpPr>
        <dsp:cNvPr id="20" name="矩形 19"/>
        <dsp:cNvSpPr/>
      </dsp:nvSpPr>
      <dsp:spPr bwMode="white">
        <a:xfrm rot="17700000">
          <a:off x="3792186" y="293322"/>
          <a:ext cx="934064" cy="45014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5560" tIns="0" rIns="0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移动设备</a:t>
          </a:r>
          <a:endParaRPr>
            <a:solidFill>
              <a:schemeClr val="tx1"/>
            </a:solidFill>
          </a:endParaRPr>
        </a:p>
      </dsp:txBody>
      <dsp:txXfrm rot="17700000">
        <a:off x="3792186" y="293322"/>
        <a:ext cx="934064" cy="450147"/>
      </dsp:txXfrm>
    </dsp:sp>
    <dsp:sp modelId="{19F23F89-C9F3-4F8A-B1C2-DE3CEBEA31FD}">
      <dsp:nvSpPr>
        <dsp:cNvPr id="21" name="椭圆 20"/>
        <dsp:cNvSpPr/>
      </dsp:nvSpPr>
      <dsp:spPr bwMode="white">
        <a:xfrm>
          <a:off x="4335419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4335419" y="1086546"/>
        <a:ext cx="390020" cy="390020"/>
      </dsp:txXfrm>
    </dsp:sp>
    <dsp:sp modelId="{813E809D-4738-47D6-A581-8A80834ADCAE}">
      <dsp:nvSpPr>
        <dsp:cNvPr id="22" name="矩形 21"/>
        <dsp:cNvSpPr/>
      </dsp:nvSpPr>
      <dsp:spPr bwMode="white">
        <a:xfrm rot="17700000">
          <a:off x="3873493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iOS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3873493" y="1629393"/>
        <a:ext cx="808010" cy="389592"/>
      </dsp:txXfrm>
    </dsp:sp>
    <dsp:sp modelId="{3F2378BA-2D96-4AA8-86EE-95B883CEF5CC}">
      <dsp:nvSpPr>
        <dsp:cNvPr id="23" name="矩形 22"/>
        <dsp:cNvSpPr/>
      </dsp:nvSpPr>
      <dsp:spPr bwMode="white">
        <a:xfrm rot="17700000">
          <a:off x="4379355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4379355" y="544128"/>
        <a:ext cx="808010" cy="389592"/>
      </dsp:txXfrm>
    </dsp:sp>
    <dsp:sp modelId="{50FB9FC0-913C-4E96-B274-46D297415654}">
      <dsp:nvSpPr>
        <dsp:cNvPr id="24" name="椭圆 23"/>
        <dsp:cNvSpPr/>
      </dsp:nvSpPr>
      <dsp:spPr bwMode="white">
        <a:xfrm>
          <a:off x="4781977" y="1086546"/>
          <a:ext cx="390020" cy="3900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4781977" y="1086546"/>
        <a:ext cx="390020" cy="390020"/>
      </dsp:txXfrm>
    </dsp:sp>
    <dsp:sp modelId="{A0AA2C56-61BA-4093-AB60-BF8A4C1DCD5A}">
      <dsp:nvSpPr>
        <dsp:cNvPr id="25" name="矩形 24"/>
        <dsp:cNvSpPr/>
      </dsp:nvSpPr>
      <dsp:spPr bwMode="white">
        <a:xfrm rot="17700000">
          <a:off x="4320051" y="1629393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22860" bIns="0" anchor="ctr"/>
        <a:lstStyle>
          <a:lvl1pPr algn="r">
            <a:defRPr sz="9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Android</a:t>
          </a:r>
          <a:endParaRPr lang="zh-CN" altLang="en-US" dirty="0">
            <a:solidFill>
              <a:schemeClr val="tx1"/>
            </a:solidFill>
          </a:endParaRPr>
        </a:p>
      </dsp:txBody>
      <dsp:txXfrm rot="17700000">
        <a:off x="4320051" y="1629393"/>
        <a:ext cx="808010" cy="389592"/>
      </dsp:txXfrm>
    </dsp:sp>
    <dsp:sp modelId="{168AFF42-2EE1-4D20-90A0-DE033708B8FF}">
      <dsp:nvSpPr>
        <dsp:cNvPr id="26" name="矩形 25"/>
        <dsp:cNvSpPr/>
      </dsp:nvSpPr>
      <dsp:spPr bwMode="white">
        <a:xfrm rot="17700000">
          <a:off x="4825913" y="544128"/>
          <a:ext cx="808010" cy="38959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3500" tIns="0" rIns="0" bIns="0" anchor="t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 rot="17700000">
        <a:off x="4825913" y="544128"/>
        <a:ext cx="808010" cy="389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023360"/>
        <a:chOff x="0" y="0"/>
        <a:chExt cx="7543801" cy="4023360"/>
      </a:xfrm>
    </dsp:grpSpPr>
    <dsp:sp modelId="{50CBEF88-E70B-460E-9EF4-2E06E204AFBB}">
      <dsp:nvSpPr>
        <dsp:cNvPr id="3" name="圆角矩形 2"/>
        <dsp:cNvSpPr/>
      </dsp:nvSpPr>
      <dsp:spPr bwMode="white">
        <a:xfrm>
          <a:off x="0" y="65460"/>
          <a:ext cx="7543801" cy="71628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1.1   </a:t>
          </a:r>
          <a:r>
            <a:rPr lang="zh-CN"/>
            <a:t>操作系统的</a:t>
          </a:r>
          <a:r>
            <a:rPr lang="zh-CN"/>
            <a:t>位置</a:t>
          </a:r>
          <a:r>
            <a:rPr lang="zh-CN"/>
            <a:t>和</a:t>
          </a:r>
          <a:r>
            <a:rPr lang="zh-CN"/>
            <a:t>作用</a:t>
          </a:r>
          <a:endParaRPr lang="zh-CN"/>
        </a:p>
      </dsp:txBody>
      <dsp:txXfrm>
        <a:off x="0" y="65460"/>
        <a:ext cx="7543801" cy="716280"/>
      </dsp:txXfrm>
    </dsp:sp>
    <dsp:sp modelId="{0EA0B6B9-7657-4881-ADD3-E1D943398C88}">
      <dsp:nvSpPr>
        <dsp:cNvPr id="4" name="圆角矩形 3"/>
        <dsp:cNvSpPr/>
      </dsp:nvSpPr>
      <dsp:spPr bwMode="white">
        <a:xfrm>
          <a:off x="0" y="859500"/>
          <a:ext cx="7543801" cy="71628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5100000"/>
            <a:satOff val="-881"/>
            <a:lumOff val="-1077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1.2   </a:t>
          </a:r>
          <a:r>
            <a:rPr lang="zh-CN"/>
            <a:t>操作系统的发展过程</a:t>
          </a:r>
          <a:endParaRPr lang="zh-CN"/>
        </a:p>
      </dsp:txBody>
      <dsp:txXfrm>
        <a:off x="0" y="859500"/>
        <a:ext cx="7543801" cy="716280"/>
      </dsp:txXfrm>
    </dsp:sp>
    <dsp:sp modelId="{02E485F8-CC8C-4919-83C3-5ABE02BB4A5F}">
      <dsp:nvSpPr>
        <dsp:cNvPr id="5" name="圆角矩形 4"/>
        <dsp:cNvSpPr/>
      </dsp:nvSpPr>
      <dsp:spPr bwMode="white">
        <a:xfrm>
          <a:off x="0" y="1653540"/>
          <a:ext cx="7543801" cy="71628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10200000"/>
            <a:satOff val="-1764"/>
            <a:lumOff val="-2156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1.3  </a:t>
          </a:r>
          <a:r>
            <a:rPr lang="zh-CN"/>
            <a:t>操作系统的基本特性</a:t>
          </a:r>
          <a:endParaRPr lang="zh-CN"/>
        </a:p>
      </dsp:txBody>
      <dsp:txXfrm>
        <a:off x="0" y="1653540"/>
        <a:ext cx="7543801" cy="716280"/>
      </dsp:txXfrm>
    </dsp:sp>
    <dsp:sp modelId="{47788EDD-DC31-4883-8B82-EA2478C40025}">
      <dsp:nvSpPr>
        <dsp:cNvPr id="6" name="圆角矩形 5"/>
        <dsp:cNvSpPr/>
      </dsp:nvSpPr>
      <dsp:spPr bwMode="white">
        <a:xfrm>
          <a:off x="0" y="2447580"/>
          <a:ext cx="7543801" cy="71628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15300000"/>
            <a:satOff val="-2646"/>
            <a:lumOff val="-3234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1.4   </a:t>
          </a:r>
          <a:r>
            <a:rPr lang="zh-CN"/>
            <a:t>操作系统的主要功能</a:t>
          </a:r>
          <a:endParaRPr lang="zh-CN"/>
        </a:p>
      </dsp:txBody>
      <dsp:txXfrm>
        <a:off x="0" y="2447580"/>
        <a:ext cx="7543801" cy="716280"/>
      </dsp:txXfrm>
    </dsp:sp>
    <dsp:sp modelId="{5B1AE484-5AD0-44DC-9D59-FBD3007833A3}">
      <dsp:nvSpPr>
        <dsp:cNvPr id="7" name="圆角矩形 6"/>
        <dsp:cNvSpPr/>
      </dsp:nvSpPr>
      <dsp:spPr bwMode="white">
        <a:xfrm>
          <a:off x="0" y="3241620"/>
          <a:ext cx="7543801" cy="71628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20400000"/>
            <a:satOff val="-3528"/>
            <a:lumOff val="-431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1.5   OS</a:t>
          </a:r>
          <a:r>
            <a:rPr lang="zh-CN"/>
            <a:t>结构设计</a:t>
          </a:r>
          <a:endParaRPr lang="zh-CN"/>
        </a:p>
      </dsp:txBody>
      <dsp:txXfrm>
        <a:off x="0" y="3241620"/>
        <a:ext cx="7543801" cy="716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564062"/>
        <a:chOff x="0" y="0"/>
        <a:chExt cx="7543800" cy="4564062"/>
      </a:xfrm>
    </dsp:grpSpPr>
    <dsp:sp modelId="{3DD87589-A29E-412B-8D4C-4AB81648E3A0}">
      <dsp:nvSpPr>
        <dsp:cNvPr id="3" name="圆角矩形 2"/>
        <dsp:cNvSpPr/>
      </dsp:nvSpPr>
      <dsp:spPr bwMode="white">
        <a:xfrm>
          <a:off x="2723572" y="0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2723572" y="0"/>
        <a:ext cx="2096657" cy="1362827"/>
      </dsp:txXfrm>
    </dsp:sp>
    <dsp:sp modelId="{23D83B16-5CFC-4BD1-AD70-2AC1B7755F23}">
      <dsp:nvSpPr>
        <dsp:cNvPr id="4" name="弧形 3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0407418"/>
            <a:gd name="adj2" fmla="val 14046689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E4DC318-9812-487A-8D79-68C611197508}">
      <dsp:nvSpPr>
        <dsp:cNvPr id="5" name="圆角矩形 4"/>
        <dsp:cNvSpPr/>
      </dsp:nvSpPr>
      <dsp:spPr bwMode="white">
        <a:xfrm>
          <a:off x="1151281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200000"/>
            <a:satOff val="-1764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1151281" y="2723287"/>
        <a:ext cx="2096657" cy="1362827"/>
      </dsp:txXfrm>
    </dsp:sp>
    <dsp:sp modelId="{AA6E8906-38AC-4816-A35D-182A844DDA31}">
      <dsp:nvSpPr>
        <dsp:cNvPr id="6" name="弧形 5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3699713"/>
            <a:gd name="adj2" fmla="val 7100286"/>
          </a:avLst>
        </a:prstGeom>
      </dsp:spPr>
      <dsp:style>
        <a:lnRef idx="1">
          <a:schemeClr val="accent5">
            <a:hueOff val="10200000"/>
            <a:satOff val="-1764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3A09D7F-1AFA-4722-A72C-585CD42E169E}">
      <dsp:nvSpPr>
        <dsp:cNvPr id="7" name="圆角矩形 6"/>
        <dsp:cNvSpPr/>
      </dsp:nvSpPr>
      <dsp:spPr bwMode="white">
        <a:xfrm>
          <a:off x="4295862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4295862" y="2723287"/>
        <a:ext cx="2096657" cy="1362827"/>
      </dsp:txXfrm>
    </dsp:sp>
    <dsp:sp modelId="{21F29E2E-D01D-46A1-95F4-100F1216A911}">
      <dsp:nvSpPr>
        <dsp:cNvPr id="8" name="弧形 7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8353310"/>
            <a:gd name="adj2" fmla="val 392581"/>
          </a:avLst>
        </a:prstGeom>
      </dsp:spPr>
      <dsp:style>
        <a:lnRef idx="1">
          <a:schemeClr val="accent5">
            <a:hueOff val="20400000"/>
            <a:satOff val="-3528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10605" cy="3143885"/>
        <a:chOff x="0" y="0"/>
        <a:chExt cx="6110605" cy="3143885"/>
      </a:xfrm>
    </dsp:grpSpPr>
    <dsp:sp modelId="{8FE48DF1-006A-4D97-BA43-A85DF34133B0}">
      <dsp:nvSpPr>
        <dsp:cNvPr id="3" name="矩形 2"/>
        <dsp:cNvSpPr/>
      </dsp:nvSpPr>
      <dsp:spPr bwMode="white">
        <a:xfrm>
          <a:off x="1039868" y="46"/>
          <a:ext cx="1764616" cy="1304045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1039868" y="46"/>
        <a:ext cx="1764616" cy="1304045"/>
      </dsp:txXfrm>
    </dsp:sp>
    <dsp:sp modelId="{0E344295-4428-4FA5-B496-9107B25EAFAD}">
      <dsp:nvSpPr>
        <dsp:cNvPr id="4" name="矩形 3"/>
        <dsp:cNvSpPr/>
      </dsp:nvSpPr>
      <dsp:spPr bwMode="white">
        <a:xfrm>
          <a:off x="1396545" y="1067643"/>
          <a:ext cx="1520573" cy="36541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859" tIns="22859" rIns="2285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多点触控及手写笔</a:t>
          </a:r>
        </a:p>
      </dsp:txBody>
      <dsp:txXfrm>
        <a:off x="1396545" y="1067643"/>
        <a:ext cx="1520573" cy="365419"/>
      </dsp:txXfrm>
    </dsp:sp>
    <dsp:sp modelId="{05998732-0A88-41BB-9BEA-E035B276D332}">
      <dsp:nvSpPr>
        <dsp:cNvPr id="5" name="矩形 4"/>
        <dsp:cNvSpPr/>
      </dsp:nvSpPr>
      <dsp:spPr bwMode="white">
        <a:xfrm>
          <a:off x="3195646" y="46"/>
          <a:ext cx="1764616" cy="1304045"/>
        </a:xfrm>
        <a:prstGeom prst="rect">
          <a:avLst/>
        </a:prstGeom>
        <a:blipFill dpi="0" rotWithShape="1">
          <a:blip r:embed="rId2"/>
          <a:srcRect/>
          <a:stretch>
            <a:fillRect l="165" r="165"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195646" y="46"/>
        <a:ext cx="1764616" cy="1304045"/>
      </dsp:txXfrm>
    </dsp:sp>
    <dsp:sp modelId="{C4D22260-6E48-4381-9235-2FA7703F9C12}">
      <dsp:nvSpPr>
        <dsp:cNvPr id="6" name="矩形 5"/>
        <dsp:cNvSpPr/>
      </dsp:nvSpPr>
      <dsp:spPr bwMode="white">
        <a:xfrm>
          <a:off x="3552324" y="1067643"/>
          <a:ext cx="1520573" cy="36541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859" tIns="22859" rIns="2285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en-US" altLang="zh-CN" dirty="0"/>
            <a:t>Force Touch</a:t>
          </a:r>
          <a:r>
            <a:rPr lang="zh-CN" altLang="en-US" dirty="0"/>
            <a:t>压力触控</a:t>
          </a:r>
        </a:p>
      </dsp:txBody>
      <dsp:txXfrm>
        <a:off x="3552324" y="1067643"/>
        <a:ext cx="1520573" cy="365419"/>
      </dsp:txXfrm>
    </dsp:sp>
    <dsp:sp modelId="{F7FCF0FB-9997-4570-822B-3EE368EE99B7}">
      <dsp:nvSpPr>
        <dsp:cNvPr id="7" name="矩形 6"/>
        <dsp:cNvSpPr/>
      </dsp:nvSpPr>
      <dsp:spPr bwMode="white">
        <a:xfrm>
          <a:off x="1039868" y="1710823"/>
          <a:ext cx="1764616" cy="1304045"/>
        </a:xfrm>
        <a:prstGeom prst="rect">
          <a:avLst/>
        </a:prstGeom>
        <a:blipFill dpi="0" rotWithShape="1">
          <a:blip r:embed="rId3"/>
          <a:srcRect/>
          <a:stretch>
            <a:fillRect t="6091" b="6091"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1039868" y="1710823"/>
        <a:ext cx="1764616" cy="1304045"/>
      </dsp:txXfrm>
    </dsp:sp>
    <dsp:sp modelId="{2773FA09-C0F2-49FD-B5D7-69B0D533710D}">
      <dsp:nvSpPr>
        <dsp:cNvPr id="8" name="矩形 7"/>
        <dsp:cNvSpPr/>
      </dsp:nvSpPr>
      <dsp:spPr bwMode="white">
        <a:xfrm>
          <a:off x="1396545" y="2778420"/>
          <a:ext cx="1520573" cy="36541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859" tIns="22859" rIns="2285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en-US" altLang="zh-CN" dirty="0"/>
            <a:t>Kinect</a:t>
          </a:r>
          <a:r>
            <a:rPr lang="zh-CN" altLang="en-US" dirty="0"/>
            <a:t>体感</a:t>
          </a:r>
        </a:p>
      </dsp:txBody>
      <dsp:txXfrm>
        <a:off x="1396545" y="2778420"/>
        <a:ext cx="1520573" cy="365419"/>
      </dsp:txXfrm>
    </dsp:sp>
    <dsp:sp modelId="{11958673-13C0-44DB-B3CD-1B152F8D7ACC}">
      <dsp:nvSpPr>
        <dsp:cNvPr id="9" name="矩形 8"/>
        <dsp:cNvSpPr/>
      </dsp:nvSpPr>
      <dsp:spPr bwMode="white">
        <a:xfrm>
          <a:off x="3195646" y="1710823"/>
          <a:ext cx="1764616" cy="1304045"/>
        </a:xfrm>
        <a:prstGeom prst="rect">
          <a:avLst/>
        </a:prstGeom>
        <a:blipFill dpi="0" rotWithShape="1">
          <a:blip r:embed="rId4"/>
          <a:srcRect/>
          <a:stretch>
            <a:fillRect t="5074" b="5074"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195646" y="1710823"/>
        <a:ext cx="1764616" cy="1304045"/>
      </dsp:txXfrm>
    </dsp:sp>
    <dsp:sp modelId="{819DCCEC-86A0-44AE-9F88-B04CB24F0887}">
      <dsp:nvSpPr>
        <dsp:cNvPr id="10" name="矩形 9"/>
        <dsp:cNvSpPr/>
      </dsp:nvSpPr>
      <dsp:spPr bwMode="white">
        <a:xfrm>
          <a:off x="3552324" y="2778420"/>
          <a:ext cx="1520573" cy="36541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2859" tIns="22859" rIns="2285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en-US" altLang="zh-CN" dirty="0"/>
            <a:t>Oculus Rift</a:t>
          </a:r>
          <a:r>
            <a:rPr lang="zh-CN" altLang="en-US" dirty="0"/>
            <a:t>等</a:t>
          </a:r>
          <a:r>
            <a:rPr lang="en-US" altLang="zh-CN" dirty="0"/>
            <a:t>VR</a:t>
          </a:r>
          <a:r>
            <a:rPr lang="zh-CN" altLang="en-US" dirty="0"/>
            <a:t>控制</a:t>
          </a:r>
        </a:p>
      </dsp:txBody>
      <dsp:txXfrm>
        <a:off x="3552324" y="2778420"/>
        <a:ext cx="1520573" cy="365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564062"/>
        <a:chOff x="0" y="0"/>
        <a:chExt cx="7543800" cy="4564062"/>
      </a:xfrm>
    </dsp:grpSpPr>
    <dsp:sp modelId="{3DD87589-A29E-412B-8D4C-4AB81648E3A0}">
      <dsp:nvSpPr>
        <dsp:cNvPr id="3" name="圆角矩形 2"/>
        <dsp:cNvSpPr/>
      </dsp:nvSpPr>
      <dsp:spPr bwMode="white">
        <a:xfrm>
          <a:off x="2723572" y="0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2723572" y="0"/>
        <a:ext cx="2096657" cy="1362827"/>
      </dsp:txXfrm>
    </dsp:sp>
    <dsp:sp modelId="{23D83B16-5CFC-4BD1-AD70-2AC1B7755F23}">
      <dsp:nvSpPr>
        <dsp:cNvPr id="4" name="弧形 3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0407418"/>
            <a:gd name="adj2" fmla="val 14046689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E4DC318-9812-487A-8D79-68C611197508}">
      <dsp:nvSpPr>
        <dsp:cNvPr id="5" name="圆角矩形 4"/>
        <dsp:cNvSpPr/>
      </dsp:nvSpPr>
      <dsp:spPr bwMode="white">
        <a:xfrm>
          <a:off x="1151281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200000"/>
            <a:satOff val="-1764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1151281" y="2723287"/>
        <a:ext cx="2096657" cy="1362827"/>
      </dsp:txXfrm>
    </dsp:sp>
    <dsp:sp modelId="{AA6E8906-38AC-4816-A35D-182A844DDA31}">
      <dsp:nvSpPr>
        <dsp:cNvPr id="6" name="弧形 5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3699713"/>
            <a:gd name="adj2" fmla="val 7100286"/>
          </a:avLst>
        </a:prstGeom>
      </dsp:spPr>
      <dsp:style>
        <a:lnRef idx="1">
          <a:schemeClr val="accent5">
            <a:hueOff val="10200000"/>
            <a:satOff val="-1764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3A09D7F-1AFA-4722-A72C-585CD42E169E}">
      <dsp:nvSpPr>
        <dsp:cNvPr id="7" name="圆角矩形 6"/>
        <dsp:cNvSpPr/>
      </dsp:nvSpPr>
      <dsp:spPr bwMode="white">
        <a:xfrm>
          <a:off x="4295862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4295862" y="2723287"/>
        <a:ext cx="2096657" cy="1362827"/>
      </dsp:txXfrm>
    </dsp:sp>
    <dsp:sp modelId="{21F29E2E-D01D-46A1-95F4-100F1216A911}">
      <dsp:nvSpPr>
        <dsp:cNvPr id="8" name="弧形 7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8353310"/>
            <a:gd name="adj2" fmla="val 392581"/>
          </a:avLst>
        </a:prstGeom>
      </dsp:spPr>
      <dsp:style>
        <a:lnRef idx="1">
          <a:schemeClr val="accent5">
            <a:hueOff val="20400000"/>
            <a:satOff val="-3528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0" cy="4564062"/>
        <a:chOff x="0" y="0"/>
        <a:chExt cx="7543800" cy="4564062"/>
      </a:xfrm>
    </dsp:grpSpPr>
    <dsp:sp modelId="{3DD87589-A29E-412B-8D4C-4AB81648E3A0}">
      <dsp:nvSpPr>
        <dsp:cNvPr id="3" name="圆角矩形 2"/>
        <dsp:cNvSpPr/>
      </dsp:nvSpPr>
      <dsp:spPr bwMode="white">
        <a:xfrm>
          <a:off x="2723572" y="0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1.OS</a:t>
          </a:r>
          <a:r>
            <a:rPr kumimoji="0" lang="zh-CN" altLang="en-US" dirty="0">
              <a:solidFill>
                <a:schemeClr val="tx2"/>
              </a:solidFill>
            </a:rPr>
            <a:t>作为用户与计算机硬件系统之间的接口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2723572" y="0"/>
        <a:ext cx="2096657" cy="1362827"/>
      </dsp:txXfrm>
    </dsp:sp>
    <dsp:sp modelId="{23D83B16-5CFC-4BD1-AD70-2AC1B7755F23}">
      <dsp:nvSpPr>
        <dsp:cNvPr id="4" name="弧形 3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0407418"/>
            <a:gd name="adj2" fmla="val 14046689"/>
          </a:avLst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E4DC318-9812-487A-8D79-68C611197508}">
      <dsp:nvSpPr>
        <dsp:cNvPr id="5" name="圆角矩形 4"/>
        <dsp:cNvSpPr/>
      </dsp:nvSpPr>
      <dsp:spPr bwMode="white">
        <a:xfrm>
          <a:off x="1151281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0200000"/>
            <a:satOff val="-1764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2.OS</a:t>
          </a:r>
          <a:r>
            <a:rPr kumimoji="0" lang="zh-CN" altLang="en-US" dirty="0">
              <a:solidFill>
                <a:schemeClr val="tx2"/>
              </a:solidFill>
            </a:rPr>
            <a:t>是计算机系统资源的管理者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1151281" y="2723287"/>
        <a:ext cx="2096657" cy="1362827"/>
      </dsp:txXfrm>
    </dsp:sp>
    <dsp:sp modelId="{AA6E8906-38AC-4816-A35D-182A844DDA31}">
      <dsp:nvSpPr>
        <dsp:cNvPr id="6" name="弧形 5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3699713"/>
            <a:gd name="adj2" fmla="val 7100286"/>
          </a:avLst>
        </a:prstGeom>
      </dsp:spPr>
      <dsp:style>
        <a:lnRef idx="1">
          <a:schemeClr val="accent5">
            <a:hueOff val="10200000"/>
            <a:satOff val="-1764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  <dsp:sp modelId="{03A09D7F-1AFA-4722-A72C-585CD42E169E}">
      <dsp:nvSpPr>
        <dsp:cNvPr id="7" name="圆角矩形 6"/>
        <dsp:cNvSpPr/>
      </dsp:nvSpPr>
      <dsp:spPr bwMode="white">
        <a:xfrm>
          <a:off x="4295862" y="2723287"/>
          <a:ext cx="2096657" cy="136282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dirty="0">
              <a:solidFill>
                <a:schemeClr val="tx2"/>
              </a:solidFill>
            </a:rPr>
            <a:t>3.OS</a:t>
          </a:r>
          <a:r>
            <a:rPr kumimoji="0" lang="zh-CN" altLang="en-US" dirty="0">
              <a:solidFill>
                <a:schemeClr val="tx2"/>
              </a:solidFill>
            </a:rPr>
            <a:t>实现了对计算机资源的抽象</a:t>
          </a:r>
          <a:endParaRPr kumimoji="0" lang="zh-CN" altLang="en-US" dirty="0">
            <a:solidFill>
              <a:schemeClr val="tx2"/>
            </a:solidFill>
          </a:endParaRPr>
        </a:p>
      </dsp:txBody>
      <dsp:txXfrm>
        <a:off x="4295862" y="2723287"/>
        <a:ext cx="2096657" cy="1362827"/>
      </dsp:txXfrm>
    </dsp:sp>
    <dsp:sp modelId="{21F29E2E-D01D-46A1-95F4-100F1216A911}">
      <dsp:nvSpPr>
        <dsp:cNvPr id="8" name="弧形 7"/>
        <dsp:cNvSpPr/>
      </dsp:nvSpPr>
      <dsp:spPr bwMode="white">
        <a:xfrm>
          <a:off x="1956375" y="681413"/>
          <a:ext cx="3631050" cy="3631050"/>
        </a:xfrm>
        <a:prstGeom prst="arc">
          <a:avLst>
            <a:gd name="adj1" fmla="val 18353310"/>
            <a:gd name="adj2" fmla="val 392581"/>
          </a:avLst>
        </a:prstGeom>
      </dsp:spPr>
      <dsp:style>
        <a:lnRef idx="1">
          <a:schemeClr val="accent5">
            <a:hueOff val="20400000"/>
            <a:satOff val="-3528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956375" y="681413"/>
        <a:ext cx="3631050" cy="36310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023360"/>
        <a:chOff x="0" y="0"/>
        <a:chExt cx="7543801" cy="4023360"/>
      </a:xfrm>
    </dsp:grpSpPr>
    <dsp:sp modelId="{92AF3AD5-E384-4A22-AE03-BCAEE2382281}">
      <dsp:nvSpPr>
        <dsp:cNvPr id="3" name="圆角矩形 2"/>
        <dsp:cNvSpPr/>
      </dsp:nvSpPr>
      <dsp:spPr bwMode="white">
        <a:xfrm>
          <a:off x="0" y="0"/>
          <a:ext cx="5808727" cy="72420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手工操作</a:t>
          </a:r>
        </a:p>
      </dsp:txBody>
      <dsp:txXfrm>
        <a:off x="0" y="0"/>
        <a:ext cx="5808727" cy="724205"/>
      </dsp:txXfrm>
    </dsp:sp>
    <dsp:sp modelId="{8345D053-703D-459A-B667-0BA996F51408}">
      <dsp:nvSpPr>
        <dsp:cNvPr id="4" name="圆角矩形 3"/>
        <dsp:cNvSpPr/>
      </dsp:nvSpPr>
      <dsp:spPr bwMode="white">
        <a:xfrm>
          <a:off x="433769" y="824789"/>
          <a:ext cx="5808727" cy="72420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单道批处理系统</a:t>
          </a:r>
        </a:p>
      </dsp:txBody>
      <dsp:txXfrm>
        <a:off x="433769" y="824789"/>
        <a:ext cx="5808727" cy="724205"/>
      </dsp:txXfrm>
    </dsp:sp>
    <dsp:sp modelId="{3F18FBD4-4BFF-4189-8B13-21F7E3DD5AC6}">
      <dsp:nvSpPr>
        <dsp:cNvPr id="5" name="圆角矩形 4"/>
        <dsp:cNvSpPr/>
      </dsp:nvSpPr>
      <dsp:spPr bwMode="white">
        <a:xfrm>
          <a:off x="867537" y="1649578"/>
          <a:ext cx="5808727" cy="72420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多道批处理系统</a:t>
          </a:r>
          <a:endParaRPr lang="zh-CN"/>
        </a:p>
      </dsp:txBody>
      <dsp:txXfrm>
        <a:off x="867537" y="1649578"/>
        <a:ext cx="5808727" cy="724205"/>
      </dsp:txXfrm>
    </dsp:sp>
    <dsp:sp modelId="{AC9CA5C6-6AE3-463D-B54D-B524603AA886}">
      <dsp:nvSpPr>
        <dsp:cNvPr id="6" name="圆角矩形 5"/>
        <dsp:cNvSpPr/>
      </dsp:nvSpPr>
      <dsp:spPr bwMode="white">
        <a:xfrm>
          <a:off x="1301306" y="2474366"/>
          <a:ext cx="5808727" cy="72420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分时系统</a:t>
          </a:r>
        </a:p>
      </dsp:txBody>
      <dsp:txXfrm>
        <a:off x="1301306" y="2474366"/>
        <a:ext cx="5808727" cy="724205"/>
      </dsp:txXfrm>
    </dsp:sp>
    <dsp:sp modelId="{EB8C7175-203A-4284-B792-0B851E542DF2}">
      <dsp:nvSpPr>
        <dsp:cNvPr id="7" name="圆角矩形 6"/>
        <dsp:cNvSpPr/>
      </dsp:nvSpPr>
      <dsp:spPr bwMode="white">
        <a:xfrm>
          <a:off x="1735074" y="3299155"/>
          <a:ext cx="5808727" cy="72420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实时系统</a:t>
          </a:r>
        </a:p>
      </dsp:txBody>
      <dsp:txXfrm>
        <a:off x="1735074" y="3299155"/>
        <a:ext cx="5808727" cy="724205"/>
      </dsp:txXfrm>
    </dsp:sp>
    <dsp:sp modelId="{EBE38F65-6EEB-47C3-AE89-80E4086B2A81}">
      <dsp:nvSpPr>
        <dsp:cNvPr id="8" name="下箭头 7"/>
        <dsp:cNvSpPr/>
      </dsp:nvSpPr>
      <dsp:spPr bwMode="white">
        <a:xfrm>
          <a:off x="5337994" y="529072"/>
          <a:ext cx="470733" cy="47073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5337994" y="529072"/>
        <a:ext cx="470733" cy="470733"/>
      </dsp:txXfrm>
    </dsp:sp>
    <dsp:sp modelId="{1B5D3723-4BF9-4E1A-A391-CB8AA8575FBA}">
      <dsp:nvSpPr>
        <dsp:cNvPr id="9" name="下箭头 8"/>
        <dsp:cNvSpPr/>
      </dsp:nvSpPr>
      <dsp:spPr bwMode="white">
        <a:xfrm>
          <a:off x="5771762" y="1353861"/>
          <a:ext cx="470733" cy="47073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5771762" y="1353861"/>
        <a:ext cx="470733" cy="470733"/>
      </dsp:txXfrm>
    </dsp:sp>
    <dsp:sp modelId="{EB66E1A8-8E2D-4B43-8C5C-9BEB58960F8A}">
      <dsp:nvSpPr>
        <dsp:cNvPr id="10" name="下箭头 9"/>
        <dsp:cNvSpPr/>
      </dsp:nvSpPr>
      <dsp:spPr bwMode="white">
        <a:xfrm>
          <a:off x="6205531" y="2166579"/>
          <a:ext cx="470733" cy="47073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4">
            <a:tint val="40000"/>
            <a:alpha val="90000"/>
          </a:schemeClr>
        </a:lnRef>
        <a:fillRef idx="1">
          <a:schemeClr val="accent4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6205531" y="2166579"/>
        <a:ext cx="470733" cy="470733"/>
      </dsp:txXfrm>
    </dsp:sp>
    <dsp:sp modelId="{57A3F2BC-DC64-4A1A-896F-4317EE3F5ECA}">
      <dsp:nvSpPr>
        <dsp:cNvPr id="11" name="下箭头 10"/>
        <dsp:cNvSpPr/>
      </dsp:nvSpPr>
      <dsp:spPr bwMode="white">
        <a:xfrm>
          <a:off x="6639299" y="2999415"/>
          <a:ext cx="470733" cy="470733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6639299" y="2999415"/>
        <a:ext cx="470733" cy="4707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3801" cy="4574116"/>
        <a:chOff x="0" y="0"/>
        <a:chExt cx="7543801" cy="4574116"/>
      </a:xfrm>
    </dsp:grpSpPr>
    <dsp:sp modelId="{49AFC2F2-FE2A-4E82-926B-022581B44575}">
      <dsp:nvSpPr>
        <dsp:cNvPr id="3" name="圆角矩形 2"/>
        <dsp:cNvSpPr/>
      </dsp:nvSpPr>
      <dsp:spPr bwMode="white">
        <a:xfrm>
          <a:off x="0" y="25420"/>
          <a:ext cx="7543801" cy="556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不断提高计算机资源利用率的需要</a:t>
          </a:r>
        </a:p>
      </dsp:txBody>
      <dsp:txXfrm>
        <a:off x="0" y="25420"/>
        <a:ext cx="7543801" cy="556895"/>
      </dsp:txXfrm>
    </dsp:sp>
    <dsp:sp modelId="{2740ADAF-CBA4-42A3-AB82-989BF76A96AF}">
      <dsp:nvSpPr>
        <dsp:cNvPr id="4" name="矩形 3"/>
        <dsp:cNvSpPr/>
      </dsp:nvSpPr>
      <dsp:spPr bwMode="white">
        <a:xfrm>
          <a:off x="0" y="582315"/>
          <a:ext cx="7543801" cy="3477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6670" rIns="149352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批处理</a:t>
          </a:r>
          <a:r>
            <a:rPr lang="en-US" altLang="zh-CN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altLang="zh-CN" dirty="0" err="1">
              <a:solidFill>
                <a:schemeClr val="tx1"/>
              </a:solidFill>
              <a:sym typeface="Wingdings" panose="05000000000000000000" pitchFamily="2" charset="2"/>
            </a:rPr>
            <a:t>SPOOLing</a:t>
          </a:r>
          <a:r>
            <a:rPr lang="en-US" altLang="zh-CN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zh-CN" altLang="en-US" dirty="0">
              <a:solidFill>
                <a:schemeClr val="tx1"/>
              </a:solidFill>
              <a:sym typeface="Wingdings" panose="05000000000000000000" pitchFamily="2" charset="2"/>
            </a:rPr>
            <a:t>虚拟存储器技术</a:t>
          </a:r>
          <a:endParaRPr lang="zh-CN" dirty="0">
            <a:solidFill>
              <a:schemeClr val="tx1"/>
            </a:solidFill>
          </a:endParaRPr>
        </a:p>
      </dsp:txBody>
      <dsp:txXfrm>
        <a:off x="0" y="582315"/>
        <a:ext cx="7543801" cy="347760"/>
      </dsp:txXfrm>
    </dsp:sp>
    <dsp:sp modelId="{288A4018-80A8-496F-BE88-F0A1AD304920}">
      <dsp:nvSpPr>
        <dsp:cNvPr id="5" name="圆角矩形 4"/>
        <dsp:cNvSpPr/>
      </dsp:nvSpPr>
      <dsp:spPr bwMode="white">
        <a:xfrm>
          <a:off x="0" y="930075"/>
          <a:ext cx="7543801" cy="556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方便用户</a:t>
          </a:r>
        </a:p>
      </dsp:txBody>
      <dsp:txXfrm>
        <a:off x="0" y="930075"/>
        <a:ext cx="7543801" cy="556895"/>
      </dsp:txXfrm>
    </dsp:sp>
    <dsp:sp modelId="{1FDC0DE3-B3F8-488A-A90B-EB9A5AEF837F}">
      <dsp:nvSpPr>
        <dsp:cNvPr id="6" name="矩形 5"/>
        <dsp:cNvSpPr/>
      </dsp:nvSpPr>
      <dsp:spPr bwMode="white">
        <a:xfrm>
          <a:off x="0" y="1486971"/>
          <a:ext cx="7543801" cy="3477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6670" rIns="149352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提高利用率</a:t>
          </a:r>
          <a:r>
            <a:rPr lang="en-US" altLang="zh-CN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zh-CN" altLang="en-US" dirty="0">
              <a:solidFill>
                <a:schemeClr val="tx1"/>
              </a:solidFill>
              <a:sym typeface="Wingdings" panose="05000000000000000000" pitchFamily="2" charset="2"/>
            </a:rPr>
            <a:t>人机交互</a:t>
          </a:r>
          <a:r>
            <a:rPr lang="en-US" altLang="zh-CN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zh-CN" altLang="en-US" dirty="0">
              <a:solidFill>
                <a:schemeClr val="tx1"/>
              </a:solidFill>
              <a:sym typeface="Wingdings" panose="05000000000000000000" pitchFamily="2" charset="2"/>
            </a:rPr>
            <a:t>图形界面</a:t>
          </a:r>
          <a:endParaRPr lang="zh-CN" dirty="0">
            <a:solidFill>
              <a:schemeClr val="tx1"/>
            </a:solidFill>
          </a:endParaRPr>
        </a:p>
      </dsp:txBody>
      <dsp:txXfrm>
        <a:off x="0" y="1486971"/>
        <a:ext cx="7543801" cy="347760"/>
      </dsp:txXfrm>
    </dsp:sp>
    <dsp:sp modelId="{DEBCC332-0E9D-458B-8B3F-2ED943F71CDA}">
      <dsp:nvSpPr>
        <dsp:cNvPr id="7" name="圆角矩形 6"/>
        <dsp:cNvSpPr/>
      </dsp:nvSpPr>
      <dsp:spPr bwMode="white">
        <a:xfrm>
          <a:off x="0" y="1834731"/>
          <a:ext cx="7543801" cy="556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器件的不断更新换代</a:t>
          </a:r>
        </a:p>
      </dsp:txBody>
      <dsp:txXfrm>
        <a:off x="0" y="1834731"/>
        <a:ext cx="7543801" cy="556895"/>
      </dsp:txXfrm>
    </dsp:sp>
    <dsp:sp modelId="{5A3DC8BC-465C-4C54-83FB-458F0DA2A0F2}">
      <dsp:nvSpPr>
        <dsp:cNvPr id="8" name="矩形 7"/>
        <dsp:cNvSpPr/>
      </dsp:nvSpPr>
      <dsp:spPr bwMode="white">
        <a:xfrm>
          <a:off x="0" y="2391626"/>
          <a:ext cx="7543801" cy="3477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6670" rIns="149352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处理器位数、设备性能、设备种类</a:t>
          </a:r>
          <a:endParaRPr lang="zh-CN" dirty="0">
            <a:solidFill>
              <a:schemeClr val="tx1"/>
            </a:solidFill>
          </a:endParaRPr>
        </a:p>
      </dsp:txBody>
      <dsp:txXfrm>
        <a:off x="0" y="2391626"/>
        <a:ext cx="7543801" cy="347760"/>
      </dsp:txXfrm>
    </dsp:sp>
    <dsp:sp modelId="{57D5F07E-068B-49A4-838F-E461D581DCC9}">
      <dsp:nvSpPr>
        <dsp:cNvPr id="9" name="圆角矩形 8"/>
        <dsp:cNvSpPr/>
      </dsp:nvSpPr>
      <dsp:spPr bwMode="white">
        <a:xfrm>
          <a:off x="0" y="2739386"/>
          <a:ext cx="7543801" cy="556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计算机体系结构的不断发展</a:t>
          </a:r>
        </a:p>
      </dsp:txBody>
      <dsp:txXfrm>
        <a:off x="0" y="2739386"/>
        <a:ext cx="7543801" cy="556895"/>
      </dsp:txXfrm>
    </dsp:sp>
    <dsp:sp modelId="{9155FB6E-F3FF-4F8F-8B2C-AF0CD6504714}">
      <dsp:nvSpPr>
        <dsp:cNvPr id="10" name="矩形 9"/>
        <dsp:cNvSpPr/>
      </dsp:nvSpPr>
      <dsp:spPr bwMode="white">
        <a:xfrm>
          <a:off x="0" y="3296281"/>
          <a:ext cx="7543801" cy="3477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6670" rIns="149352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多处理器</a:t>
          </a:r>
          <a:r>
            <a:rPr lang="en-US" dirty="0">
              <a:solidFill>
                <a:schemeClr val="tx1"/>
              </a:solidFill>
            </a:rPr>
            <a:t>OS</a:t>
          </a:r>
          <a:r>
            <a:rPr lang="zh-CN" dirty="0">
              <a:solidFill>
                <a:schemeClr val="tx1"/>
              </a:solidFill>
            </a:rPr>
            <a:t>、网络</a:t>
          </a:r>
          <a:r>
            <a:rPr lang="en-US" dirty="0">
              <a:solidFill>
                <a:schemeClr val="tx1"/>
              </a:solidFill>
            </a:rPr>
            <a:t>OS</a:t>
          </a:r>
          <a:r>
            <a:rPr lang="zh-CN" altLang="en-US" dirty="0">
              <a:solidFill>
                <a:schemeClr val="tx1"/>
              </a:solidFill>
            </a:rPr>
            <a:t>、云计算</a:t>
          </a:r>
          <a:endParaRPr lang="zh-CN" dirty="0">
            <a:solidFill>
              <a:schemeClr val="tx1"/>
            </a:solidFill>
          </a:endParaRPr>
        </a:p>
      </dsp:txBody>
      <dsp:txXfrm>
        <a:off x="0" y="3296281"/>
        <a:ext cx="7543801" cy="347760"/>
      </dsp:txXfrm>
    </dsp:sp>
    <dsp:sp modelId="{54A1D691-52F3-4F2C-B397-BD62E9458865}">
      <dsp:nvSpPr>
        <dsp:cNvPr id="11" name="圆角矩形 10"/>
        <dsp:cNvSpPr/>
      </dsp:nvSpPr>
      <dsp:spPr bwMode="white">
        <a:xfrm>
          <a:off x="0" y="3644041"/>
          <a:ext cx="7543801" cy="556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不断提出新的应用需求</a:t>
          </a:r>
        </a:p>
      </dsp:txBody>
      <dsp:txXfrm>
        <a:off x="0" y="3644041"/>
        <a:ext cx="7543801" cy="556895"/>
      </dsp:txXfrm>
    </dsp:sp>
    <dsp:sp modelId="{AD0D91BF-8675-4062-8C1A-BA6FA6C73F0E}">
      <dsp:nvSpPr>
        <dsp:cNvPr id="12" name="矩形 11"/>
        <dsp:cNvSpPr/>
      </dsp:nvSpPr>
      <dsp:spPr bwMode="white">
        <a:xfrm>
          <a:off x="0" y="4200936"/>
          <a:ext cx="7543801" cy="3477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515" tIns="26670" rIns="149352" bIns="26670" anchor="t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dirty="0">
              <a:solidFill>
                <a:schemeClr val="tx1"/>
              </a:solidFill>
            </a:rPr>
            <a:t>多媒体、商业业务、可移动计算、人工智能</a:t>
          </a:r>
          <a:endParaRPr lang="zh-CN" dirty="0">
            <a:solidFill>
              <a:schemeClr val="tx1"/>
            </a:solidFill>
          </a:endParaRPr>
        </a:p>
      </dsp:txBody>
      <dsp:txXfrm>
        <a:off x="0" y="4200936"/>
        <a:ext cx="7543801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nodeVertAlign" val="b"/>
          <dgm:param type="fallback" val="2D"/>
        </dgm:alg>
      </dgm:if>
      <dgm:else name="Name3">
        <dgm:alg type="lin">
          <dgm:param type="linDir" val="fromR"/>
          <dgm:param type="nodeVertAlign" val="b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type="rect" r:blip="" rot="295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type="rect" r:blip="" rot="65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Ch" val="mid"/>
                  <dgm:param type="txAnchorVert" val="mid"/>
                </dgm:alg>
                <dgm:shape xmlns:r="http://schemas.openxmlformats.org/officeDocument/2006/relationships" type="rect" r:blip="" rot="295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Ch" val="mid"/>
                  <dgm:param type="txAnchorVert" val="mid"/>
                </dgm:alg>
                <dgm:shape xmlns:r="http://schemas.openxmlformats.org/officeDocument/2006/relationships" type="rect" r:blip="" rot="65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type="rect" r:blip="" rot="295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type="rect" r:blip="" rot="65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nodeVertAlign" val="b"/>
          <dgm:param type="fallback" val="2D"/>
        </dgm:alg>
      </dgm:if>
      <dgm:else name="Name3">
        <dgm:alg type="lin">
          <dgm:param type="linDir" val="fromR"/>
          <dgm:param type="nodeVertAlign" val="b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type="rect" r:blip="" rot="295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type="rect" r:blip="" rot="65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Ch" val="mid"/>
                  <dgm:param type="txAnchorVert" val="mid"/>
                </dgm:alg>
                <dgm:shape xmlns:r="http://schemas.openxmlformats.org/officeDocument/2006/relationships" type="rect" r:blip="" rot="295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Ch" val="mid"/>
                  <dgm:param type="txAnchorVert" val="mid"/>
                </dgm:alg>
                <dgm:shape xmlns:r="http://schemas.openxmlformats.org/officeDocument/2006/relationships" type="rect" r:blip="" rot="65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type="rect" r:blip="" rot="295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type="rect" r:blip="" rot="65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个人介绍；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加入班级群，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助教</a:t>
            </a:r>
            <a:r>
              <a:rPr lang="zh-CN" altLang="en-US"/>
              <a:t>介绍；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程序：第二章　进程；　</a:t>
            </a:r>
            <a:r>
              <a:rPr lang="en-US" altLang="zh-CN"/>
              <a:t>CPU</a:t>
            </a:r>
            <a:r>
              <a:rPr lang="zh-CN" altLang="en-US"/>
              <a:t>：第三章；　存储器　第四、五章　外部设备　第六章　数据　文件　：第七章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程序：第二章　进程；　</a:t>
            </a:r>
            <a:r>
              <a:rPr lang="en-US" altLang="zh-CN"/>
              <a:t>CPU</a:t>
            </a:r>
            <a:r>
              <a:rPr lang="zh-CN" altLang="en-US"/>
              <a:t>：第三章；　存储器　第四、五章　外部设备　第六章　数据　文件　：第七章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让大家说一下，还有什么操作系统？鸿蒙</a:t>
            </a:r>
            <a:r>
              <a:rPr lang="en-US" altLang="zh-CN"/>
              <a:t>....</a:t>
            </a:r>
            <a:r>
              <a:rPr lang="zh-CN" altLang="en-US"/>
              <a:t>国产操作系统</a:t>
            </a:r>
            <a:r>
              <a:rPr lang="en-US" altLang="zh-CN"/>
              <a:t>.....</a:t>
            </a:r>
            <a:endParaRPr lang="en-US" altLang="zh-CN"/>
          </a:p>
          <a:p>
            <a:endParaRPr lang="en-US" altLang="zh-CN"/>
          </a:p>
          <a:p>
            <a:endParaRPr lang="en-US" altLang="zh-CN" u="heavy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看书上的介绍：人机矛盾</a:t>
            </a:r>
            <a:r>
              <a:rPr lang="en-US" altLang="zh-CN"/>
              <a:t>   </a:t>
            </a:r>
            <a:r>
              <a:rPr lang="zh-CN" altLang="en-US"/>
              <a:t>机器的计算速度很快，但是人装卸的过程非常慢，</a:t>
            </a:r>
            <a:r>
              <a:rPr lang="en-US" altLang="zh-CN"/>
              <a:t>CPU</a:t>
            </a:r>
            <a:r>
              <a:rPr lang="zh-CN" altLang="en-US"/>
              <a:t>都是空闲的，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看书上的介绍：主要是因为有了磁盘</a:t>
            </a:r>
            <a:r>
              <a:rPr lang="en-US" altLang="zh-CN"/>
              <a:t>....</a:t>
            </a:r>
            <a:r>
              <a:rPr lang="zh-CN" altLang="en-US"/>
              <a:t>不是因为外围机</a:t>
            </a:r>
            <a:r>
              <a:rPr lang="en-US" altLang="zh-CN"/>
              <a:t> </a:t>
            </a:r>
            <a:r>
              <a:rPr lang="zh-CN" altLang="en-US"/>
              <a:t>出现了另一种高速的存储</a:t>
            </a:r>
            <a:r>
              <a:rPr lang="zh-CN" altLang="en-US"/>
              <a:t>介质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任何一个产业化系统，其系统架构、代码规模、对象、属性都是及其复杂的；每当我们阅读产品手册的时候，都会被复杂的逻辑、名字、流程稿的头晕脑花，让我们望而却步；但是，任何一个复杂的产品，都不是一天形成的；在其最开始被提出的时候，都是针对特定的需求，通过最直接的手段来解决的，例如，你想要移动沉重的物体，推车被发明了，你想要和沉重的物体一起被移动，马车被发明了，你不想要马那么辛苦，汽车被发明了，虽然汽车的工艺非常复杂，但其解决的核心问题，仍然是如何让车轮转动；让车轮转动，是我们需要解决的关键问题。那么同样的，虽然现代操作系统非常复杂，但如果我们想要排除哪些复杂的逻辑，直接获得问题的关键，那我们还是要从核心出发问题出发，那就是，为什么要设计操作</a:t>
            </a:r>
            <a:r>
              <a:rPr lang="zh-CN" altLang="en-US"/>
              <a:t>系统？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这是一个标准的计算机系统，由</a:t>
            </a:r>
            <a:r>
              <a:rPr lang="en-US" altLang="zh-CN"/>
              <a:t>CPU </a:t>
            </a:r>
            <a:r>
              <a:rPr lang="zh-CN" altLang="en-US"/>
              <a:t>内存</a:t>
            </a:r>
            <a:r>
              <a:rPr lang="en-US" altLang="zh-CN"/>
              <a:t> </a:t>
            </a:r>
            <a:r>
              <a:rPr lang="zh-CN" altLang="en-US"/>
              <a:t>总线</a:t>
            </a:r>
            <a:r>
              <a:rPr lang="en-US" altLang="zh-CN"/>
              <a:t> </a:t>
            </a:r>
            <a:r>
              <a:rPr lang="zh-CN" altLang="en-US"/>
              <a:t>和各种外围设备来组成</a:t>
            </a:r>
            <a:r>
              <a:rPr lang="zh-CN" altLang="en-US"/>
              <a:t>的；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如何，</a:t>
            </a:r>
            <a:r>
              <a:rPr lang="en-US" altLang="zh-CN"/>
              <a:t>Hello</a:t>
            </a:r>
            <a:r>
              <a:rPr lang="zh-CN" altLang="en-US"/>
              <a:t>这个字符串已经在内存里的某个位置存在了，这个位置是</a:t>
            </a:r>
            <a:r>
              <a:rPr lang="en-US" altLang="zh-CN"/>
              <a:t>300</a:t>
            </a:r>
            <a:r>
              <a:rPr lang="zh-CN" altLang="en-US"/>
              <a:t>，那么</a:t>
            </a:r>
            <a:r>
              <a:rPr lang="en-US" altLang="zh-CN"/>
              <a:t>CPU</a:t>
            </a:r>
            <a:r>
              <a:rPr lang="zh-CN" altLang="en-US"/>
              <a:t>这是要先把</a:t>
            </a:r>
            <a:r>
              <a:rPr lang="en-US" altLang="zh-CN"/>
              <a:t>300</a:t>
            </a:r>
            <a:r>
              <a:rPr lang="zh-CN" altLang="en-US"/>
              <a:t>这个地址放入地址寄存器，将</a:t>
            </a:r>
            <a:r>
              <a:rPr lang="en-US" altLang="zh-CN"/>
              <a:t>hello</a:t>
            </a:r>
            <a:r>
              <a:rPr lang="zh-CN" altLang="en-US"/>
              <a:t>这个字符串通过内存总线写入数据寄存器中，然后再将写操作将该字符串送入外围设备，显卡的存储单元中，然后显卡进行</a:t>
            </a:r>
            <a:r>
              <a:rPr lang="zh-CN" altLang="en-US"/>
              <a:t>显示；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一个基本操作，需要多条机器语言来实现，很复杂；造成很多问题；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首先接口；让人从复杂的原理、技术中脱离</a:t>
            </a:r>
            <a:r>
              <a:rPr lang="zh-CN" altLang="en-US"/>
              <a:t>出来；</a:t>
            </a:r>
            <a:endParaRPr lang="zh-CN" altLang="en-US"/>
          </a:p>
          <a:p>
            <a:r>
              <a:rPr lang="zh-CN" altLang="en-US"/>
              <a:t>其次资源管理，这是操作系统需要默默的完成的，因为我隐藏了，所以我需要默默，把事情</a:t>
            </a:r>
            <a:r>
              <a:rPr lang="zh-CN" altLang="en-US"/>
              <a:t>都做了；</a:t>
            </a:r>
            <a:endParaRPr lang="zh-CN" altLang="en-US"/>
          </a:p>
          <a:p>
            <a:r>
              <a:rPr lang="zh-CN" altLang="en-US"/>
              <a:t>第三，我需要对资源进行抽象，把物理的，变成逻辑的；并不需要关注对象的变化，不管你是固态硬盘还是磁盘还是ＦＬａｓｈ　我都默认你是一个存储设备。我把你按照存储设备形成一个逻辑单元，这样就不需要考虑硬件的变化，不用关注底层的细节；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但我们大概对操作系统有了一个模糊的印象后，我们看一下，我们本章要讲的主要</a:t>
            </a:r>
            <a:r>
              <a:rPr lang="zh-CN" altLang="en-US"/>
              <a:t>内容：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4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1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4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microsoft.com/office/2007/relationships/diagramDrawing" Target="../diagrams/drawing10.xml"/><Relationship Id="rId7" Type="http://schemas.openxmlformats.org/officeDocument/2006/relationships/diagramColors" Target="../diagrams/colors10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0.xml"/><Relationship Id="rId6" Type="http://schemas.openxmlformats.org/officeDocument/2006/relationships/image" Target="../media/image26.emf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2.xml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7.xml"/><Relationship Id="rId8" Type="http://schemas.openxmlformats.org/officeDocument/2006/relationships/diagramLayout" Target="../diagrams/layout17.xml"/><Relationship Id="rId7" Type="http://schemas.openxmlformats.org/officeDocument/2006/relationships/diagramData" Target="../diagrams/data1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5" Type="http://schemas.openxmlformats.org/officeDocument/2006/relationships/notesSlide" Target="../notesSlides/notesSlide2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3.xml"/><Relationship Id="rId12" Type="http://schemas.openxmlformats.org/officeDocument/2006/relationships/image" Target="../media/image28.jpeg"/><Relationship Id="rId11" Type="http://schemas.microsoft.com/office/2007/relationships/diagramDrawing" Target="../diagrams/drawing17.xml"/><Relationship Id="rId10" Type="http://schemas.openxmlformats.org/officeDocument/2006/relationships/diagramColors" Target="../diagrams/colors17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.xml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1.xml"/><Relationship Id="rId8" Type="http://schemas.openxmlformats.org/officeDocument/2006/relationships/diagramQuickStyle" Target="../diagrams/quickStyle21.xml"/><Relationship Id="rId7" Type="http://schemas.openxmlformats.org/officeDocument/2006/relationships/diagramLayout" Target="../diagrams/layout21.xml"/><Relationship Id="rId6" Type="http://schemas.openxmlformats.org/officeDocument/2006/relationships/diagramData" Target="../diagrams/data21.xml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7.xml"/><Relationship Id="rId10" Type="http://schemas.microsoft.com/office/2007/relationships/diagramDrawing" Target="../diagrams/drawing21.xml"/><Relationship Id="rId1" Type="http://schemas.openxmlformats.org/officeDocument/2006/relationships/diagramData" Target="../diagrams/data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0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tags" Target="../tags/tag99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2.xml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4.xml"/><Relationship Id="rId7" Type="http://schemas.openxmlformats.org/officeDocument/2006/relationships/image" Target="../media/image32.jpeg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0" Type="http://schemas.openxmlformats.org/officeDocument/2006/relationships/notesSlide" Target="../notesSlides/notesSlide39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../media/image35.jpeg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1" Type="http://schemas.openxmlformats.org/officeDocument/2006/relationships/notesSlide" Target="../notesSlides/notesSlide40.xml"/><Relationship Id="rId10" Type="http://schemas.openxmlformats.org/officeDocument/2006/relationships/slideLayout" Target="../slideLayouts/slideLayout1.xml"/><Relationship Id="rId1" Type="http://schemas.openxmlformats.org/officeDocument/2006/relationships/diagramData" Target="../diagrams/data2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6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0.jpeg"/><Relationship Id="rId1" Type="http://schemas.openxmlformats.org/officeDocument/2006/relationships/image" Target="../media/image3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8.xml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9.xml"/><Relationship Id="rId8" Type="http://schemas.openxmlformats.org/officeDocument/2006/relationships/diagramQuickStyle" Target="../diagrams/quickStyle29.xml"/><Relationship Id="rId7" Type="http://schemas.openxmlformats.org/officeDocument/2006/relationships/diagramLayout" Target="../diagrams/layout29.xml"/><Relationship Id="rId6" Type="http://schemas.openxmlformats.org/officeDocument/2006/relationships/diagramData" Target="../diagrams/data29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5" Type="http://schemas.openxmlformats.org/officeDocument/2006/relationships/notesSlide" Target="../notesSlides/notesSlide4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9.xml"/><Relationship Id="rId12" Type="http://schemas.openxmlformats.org/officeDocument/2006/relationships/image" Target="../media/image41.jpeg"/><Relationship Id="rId11" Type="http://schemas.openxmlformats.org/officeDocument/2006/relationships/image" Target="../media/image40.GIF"/><Relationship Id="rId10" Type="http://schemas.microsoft.com/office/2007/relationships/diagramDrawing" Target="../diagrams/drawing29.xml"/><Relationship Id="rId1" Type="http://schemas.openxmlformats.org/officeDocument/2006/relationships/diagramData" Target="../diagrams/data2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11.png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操作系统的基本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概念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185" y="87122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91440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95250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3130" y="475615"/>
            <a:ext cx="409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</a:rPr>
              <a:t>中国海洋大学信息学部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8880" y="5375910"/>
            <a:ext cx="419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niejie@ouc.edu.cn</a:t>
            </a:r>
            <a:endParaRPr lang="en-US" altLang="zh-CN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98880" y="4850130"/>
            <a:ext cx="273240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授课教师：聂婕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404870" y="1452245"/>
            <a:ext cx="6605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琥珀" panose="02010800040101010101" charset="-122"/>
                <a:ea typeface="华文琥珀" panose="02010800040101010101" charset="-122"/>
              </a:rPr>
              <a:t>操作系统</a:t>
            </a:r>
            <a:r>
              <a:rPr lang="en-US" altLang="zh-CN" sz="4000">
                <a:latin typeface="华文琥珀" panose="02010800040101010101" charset="-122"/>
                <a:ea typeface="华文琥珀" panose="02010800040101010101" charset="-122"/>
              </a:rPr>
              <a:t> </a:t>
            </a:r>
            <a:r>
              <a:rPr lang="en-US" altLang="zh-CN"/>
              <a:t> </a:t>
            </a:r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Operating System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52015" y="3769995"/>
            <a:ext cx="823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Basic Understanding of Operating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8880" y="6059170"/>
            <a:ext cx="83813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办公地点：中国海洋大学西海岸信息南楼</a:t>
            </a:r>
            <a:r>
              <a:rPr lang="en-US" altLang="zh-CN" sz="2800">
                <a:latin typeface="华光魏体_CNKI" panose="02000500000000000000" charset="-122"/>
                <a:ea typeface="华光魏体_CNKI" panose="02000500000000000000" charset="-122"/>
              </a:rPr>
              <a:t>C305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775" y="3942080"/>
            <a:ext cx="1971675" cy="2384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997835" y="1882458"/>
          <a:ext cx="7543800" cy="456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笑脸 10"/>
          <p:cNvSpPr/>
          <p:nvPr/>
        </p:nvSpPr>
        <p:spPr>
          <a:xfrm>
            <a:off x="4766310" y="2026920"/>
            <a:ext cx="914400" cy="914400"/>
          </a:xfrm>
          <a:prstGeom prst="smileyFace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6023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作为用户与计算机硬件系统之间的接口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385" y="2656205"/>
            <a:ext cx="6275705" cy="3750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6023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作为用户与计算机硬件系统之间的接口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385" y="2656205"/>
            <a:ext cx="6275705" cy="3750945"/>
          </a:xfrm>
          <a:prstGeom prst="rect">
            <a:avLst/>
          </a:prstGeom>
        </p:spPr>
      </p:pic>
      <p:pic>
        <p:nvPicPr>
          <p:cNvPr id="2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80" y="1736725"/>
            <a:ext cx="1888490" cy="2633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477895"/>
            <a:ext cx="3071495" cy="2808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6023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作为用户与计算机硬件系统之间的接口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385" y="2656205"/>
            <a:ext cx="6275705" cy="3750945"/>
          </a:xfrm>
          <a:prstGeom prst="rect">
            <a:avLst/>
          </a:prstGeom>
        </p:spPr>
      </p:pic>
      <p:graphicFrame>
        <p:nvGraphicFramePr>
          <p:cNvPr id="10" name="图示 9"/>
          <p:cNvGraphicFramePr>
            <a:graphicFrameLocks noGrp="1"/>
          </p:cNvGraphicFramePr>
          <p:nvPr/>
        </p:nvGraphicFramePr>
        <p:xfrm>
          <a:off x="6744970" y="3037840"/>
          <a:ext cx="6110605" cy="314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60236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作为用户与计算机硬件系统之间的接口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9990" y="2656205"/>
            <a:ext cx="6275705" cy="3750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34480" y="1736725"/>
            <a:ext cx="7010400" cy="2261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　　　　</a:t>
            </a:r>
            <a:r>
              <a:rPr lang="zh-CN" alt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以</a:t>
            </a:r>
            <a:r>
              <a:rPr lang="en-US" altLang="zh-CN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VC</a:t>
            </a:r>
            <a:r>
              <a:rPr lang="zh-CN" altLang="en-US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中的调用为例：</a:t>
            </a:r>
            <a:endParaRPr lang="en-US" altLang="zh-CN" sz="24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91440" indent="-9144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B9BD5"/>
              </a:buClr>
              <a:buFont typeface="Calibri" panose="020F0502020204030204" charset="0"/>
              <a:buNone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		</a:t>
            </a:r>
            <a:r>
              <a:rPr lang="en-US" altLang="zh-CN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CFileDialog</a:t>
            </a: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  </a:t>
            </a:r>
            <a:r>
              <a:rPr lang="en-US" altLang="zh-CN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dfile</a:t>
            </a: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(TRUE);  </a:t>
            </a:r>
            <a:endParaRPr lang="en-US" altLang="zh-CN" sz="200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 charset="0"/>
              <a:ea typeface="+mn-ea"/>
              <a:cs typeface="+mn-ea"/>
              <a:sym typeface="+mn-ea"/>
            </a:endParaRPr>
          </a:p>
          <a:p>
            <a:pPr marL="91440" indent="-9144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B9BD5"/>
              </a:buClr>
              <a:buFont typeface="Calibri" panose="020F0502020204030204" charset="0"/>
              <a:buNone/>
            </a:pPr>
            <a:r>
              <a:rPr lang="zh-CN" altLang="en-US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  <a:sym typeface="+mn-ea"/>
              </a:rPr>
              <a:t>　　　　</a:t>
            </a:r>
            <a:r>
              <a:rPr lang="en-US" altLang="zh-CN" sz="2000" dirty="0">
                <a:solidFill>
                  <a:srgbClr val="00990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//</a:t>
            </a:r>
            <a:r>
              <a:rPr lang="zh-CN" altLang="en-US" sz="2000" dirty="0">
                <a:solidFill>
                  <a:srgbClr val="00990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定义文件打开对话框</a:t>
            </a:r>
            <a:endParaRPr lang="zh-CN" altLang="en-US" dirty="0">
              <a:solidFill>
                <a:srgbClr val="009900"/>
              </a:solidFill>
            </a:endParaRPr>
          </a:p>
          <a:p>
            <a:pPr marL="91440" indent="-9144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B9BD5"/>
              </a:buClr>
              <a:buFont typeface="Calibri" panose="020F0502020204030204" charset="0"/>
              <a:buNone/>
            </a:pPr>
            <a:r>
              <a:rPr lang="zh-CN" altLang="en-US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       </a:t>
            </a: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	</a:t>
            </a:r>
            <a:r>
              <a:rPr lang="en-US" altLang="zh-CN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dfile.DoModal</a:t>
            </a: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 ();          </a:t>
            </a:r>
            <a:endParaRPr lang="en-US" altLang="zh-CN" sz="200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 charset="0"/>
              <a:ea typeface="+mn-ea"/>
              <a:cs typeface="+mn-ea"/>
              <a:sym typeface="+mn-ea"/>
            </a:endParaRPr>
          </a:p>
          <a:p>
            <a:pPr marL="91440" indent="-9144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B9BD5"/>
              </a:buClr>
              <a:buFont typeface="Calibri" panose="020F0502020204030204" charset="0"/>
              <a:buNone/>
            </a:pPr>
            <a:r>
              <a:rPr lang="zh-CN" altLang="en-US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  <a:sym typeface="+mn-ea"/>
              </a:rPr>
              <a:t>　　　</a:t>
            </a: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     </a:t>
            </a:r>
            <a:r>
              <a:rPr lang="en-US" altLang="zh-CN" sz="2000" dirty="0">
                <a:solidFill>
                  <a:srgbClr val="00990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//</a:t>
            </a:r>
            <a:r>
              <a:rPr lang="zh-CN" altLang="en-US" sz="2000" dirty="0">
                <a:solidFill>
                  <a:srgbClr val="009900"/>
                </a:solidFill>
                <a:latin typeface="Calibri" panose="020F0502020204030204" charset="0"/>
                <a:ea typeface="+mn-ea"/>
                <a:cs typeface="+mn-ea"/>
                <a:sym typeface="+mn-ea"/>
              </a:rPr>
              <a:t>显示对话框</a:t>
            </a:r>
            <a:endParaRPr lang="zh-CN" alt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70" y="4439285"/>
            <a:ext cx="2877185" cy="16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997835" y="1882458"/>
          <a:ext cx="7543800" cy="456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笑脸 10"/>
          <p:cNvSpPr/>
          <p:nvPr/>
        </p:nvSpPr>
        <p:spPr>
          <a:xfrm>
            <a:off x="3051810" y="4800600"/>
            <a:ext cx="914400" cy="914400"/>
          </a:xfrm>
          <a:prstGeom prst="smileyFace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4940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２</a:t>
            </a: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作为计算机系统资源的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管理者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2572809"/>
            <a:ext cx="6006466" cy="4023360"/>
          </a:xfrm>
        </p:spPr>
        <p:txBody>
          <a:bodyPr/>
          <a:p>
            <a:pPr marL="800100" lvl="1" indent="-342900" algn="l">
              <a:lnSpc>
                <a:spcPct val="160000"/>
              </a:lnSpc>
              <a:buFont typeface="Wingdings" panose="05000000000000000000" charset="0"/>
              <a:buChar char="n"/>
            </a:pPr>
            <a:r>
              <a:rPr lang="zh-CN" altLang="en-US" sz="2400" dirty="0"/>
              <a:t>管理的对象：</a:t>
            </a:r>
            <a:endParaRPr lang="zh-CN" altLang="en-US" sz="2400" dirty="0"/>
          </a:p>
          <a:p>
            <a:pPr marL="1257300" lvl="2" indent="-342900" algn="l">
              <a:lnSpc>
                <a:spcPct val="160000"/>
              </a:lnSpc>
              <a:buFont typeface="Wingdings" panose="05000000000000000000" charset="0"/>
              <a:buChar char="p"/>
            </a:pPr>
            <a:r>
              <a:rPr lang="zh-CN" altLang="en-US" sz="2000" dirty="0"/>
              <a:t>硬件</a:t>
            </a:r>
            <a:r>
              <a:rPr lang="en-US" altLang="zh-CN" sz="2000" dirty="0"/>
              <a:t>——CPU</a:t>
            </a:r>
            <a:r>
              <a:rPr lang="zh-CN" altLang="en-US" sz="2000" dirty="0"/>
              <a:t>、存储器、外部设备</a:t>
            </a:r>
            <a:endParaRPr lang="zh-CN" altLang="en-US" sz="2000" dirty="0"/>
          </a:p>
          <a:p>
            <a:pPr marL="1257300" lvl="2" indent="-342900" algn="l">
              <a:lnSpc>
                <a:spcPct val="160000"/>
              </a:lnSpc>
              <a:buFont typeface="Wingdings" panose="05000000000000000000" charset="0"/>
              <a:buChar char="p"/>
            </a:pPr>
            <a:r>
              <a:rPr lang="zh-CN" altLang="en-US" sz="2000" dirty="0"/>
              <a:t>软件</a:t>
            </a:r>
            <a:r>
              <a:rPr lang="en-US" altLang="zh-CN" sz="2000" dirty="0"/>
              <a:t>——</a:t>
            </a:r>
            <a:r>
              <a:rPr lang="zh-CN" altLang="en-US" sz="2000" dirty="0"/>
              <a:t>程序、数据</a:t>
            </a:r>
            <a:endParaRPr lang="zh-CN" altLang="en-US" sz="2000" dirty="0"/>
          </a:p>
          <a:p>
            <a:pPr marL="800100" lvl="1" indent="-342900" algn="l">
              <a:lnSpc>
                <a:spcPct val="160000"/>
              </a:lnSpc>
              <a:buFont typeface="Wingdings" panose="05000000000000000000" charset="0"/>
              <a:buChar char="n"/>
            </a:pPr>
            <a:r>
              <a:rPr lang="zh-CN" altLang="en-US" sz="2400" dirty="0"/>
              <a:t>管理的内容：</a:t>
            </a:r>
            <a:endParaRPr lang="zh-CN" altLang="en-US" sz="2400" dirty="0"/>
          </a:p>
          <a:p>
            <a:pPr marL="1257300" lvl="2" indent="-342900" algn="l">
              <a:lnSpc>
                <a:spcPct val="160000"/>
              </a:lnSpc>
              <a:buFont typeface="Wingdings" panose="05000000000000000000" charset="0"/>
              <a:buChar char="p"/>
            </a:pPr>
            <a:r>
              <a:rPr lang="zh-CN" altLang="en-US" sz="2000" dirty="0"/>
              <a:t>资源的当前状态（数量和使用情况）、资源的分配</a:t>
            </a:r>
            <a:r>
              <a:rPr lang="en-US" altLang="zh-CN" sz="2000" dirty="0"/>
              <a:t>/</a:t>
            </a:r>
            <a:r>
              <a:rPr lang="zh-CN" altLang="en-US" sz="2000" dirty="0"/>
              <a:t>回收和访问操作、相应管理策略（包括用户权限）。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997835" y="1882458"/>
          <a:ext cx="7543800" cy="456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笑脸 10"/>
          <p:cNvSpPr/>
          <p:nvPr/>
        </p:nvSpPr>
        <p:spPr>
          <a:xfrm>
            <a:off x="9627235" y="4792980"/>
            <a:ext cx="914400" cy="914400"/>
          </a:xfrm>
          <a:prstGeom prst="smileyFace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作用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295" y="2031365"/>
            <a:ext cx="463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３</a:t>
            </a:r>
            <a:r>
              <a:rPr lang="en-US" altLang="zh-CN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.OS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实现了对计算机资源的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抽象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119425" y="2619965"/>
            <a:ext cx="9799200" cy="1472400"/>
          </a:xfrm>
        </p:spPr>
        <p:txBody>
          <a:bodyPr>
            <a:normAutofit fontScale="25000"/>
          </a:bodyPr>
          <a:p>
            <a:pPr marL="800100" lvl="1" indent="-342900" algn="l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在裸机上添加：</a:t>
            </a: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 algn="l">
              <a:lnSpc>
                <a:spcPct val="170000"/>
              </a:lnSpc>
              <a:buFont typeface="Wingdings" panose="05000000000000000000" charset="0"/>
              <a:buChar char="p"/>
            </a:pP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设备管理</a:t>
            </a: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 algn="l">
              <a:lnSpc>
                <a:spcPct val="170000"/>
              </a:lnSpc>
              <a:buFont typeface="Wingdings" panose="05000000000000000000" charset="0"/>
              <a:buChar char="p"/>
            </a:pP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文件管理</a:t>
            </a: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 algn="l">
              <a:lnSpc>
                <a:spcPct val="170000"/>
              </a:lnSpc>
              <a:buFont typeface="Wingdings" panose="05000000000000000000" charset="0"/>
              <a:buChar char="p"/>
            </a:pP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存储管理（针对内存和外存）</a:t>
            </a: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1257300" lvl="2" indent="-342900" algn="l">
              <a:lnSpc>
                <a:spcPct val="170000"/>
              </a:lnSpc>
              <a:buFont typeface="Wingdings" panose="05000000000000000000" charset="0"/>
              <a:buChar char="p"/>
            </a:pP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处理机管理（针对</a:t>
            </a:r>
            <a:r>
              <a:rPr lang="en-US" altLang="zh-CN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CPU</a:t>
            </a:r>
            <a:r>
              <a:rPr lang="zh-CN" altLang="en-US" sz="80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）</a:t>
            </a: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857250" indent="-342900" algn="l">
              <a:lnSpc>
                <a:spcPct val="170000"/>
              </a:lnSpc>
              <a:buNone/>
            </a:pPr>
            <a:r>
              <a:rPr lang="zh-CN" altLang="en-US" sz="80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每当在计算机系统上覆盖一层软件后，计算机系统的功能就增强一级。（通过逻辑功能扩展物理功能）</a:t>
            </a:r>
            <a:endParaRPr lang="zh-CN" altLang="en-US" sz="80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algn="l">
              <a:lnSpc>
                <a:spcPct val="170000"/>
              </a:lnSpc>
            </a:pPr>
            <a:endParaRPr lang="zh-CN" altLang="en-US" sz="80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861944" y="2241974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60001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主流的操作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系统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76200" y="220694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459980" y="2760980"/>
            <a:ext cx="47320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内容：</a:t>
            </a:r>
            <a:r>
              <a:rPr lang="zh-CN" altLang="en-US" sz="28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操作系统的工作原理</a:t>
            </a:r>
            <a:endParaRPr lang="zh-CN" altLang="en-US" sz="28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换句话说：如何开发一个操作系统？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更进一步说：探讨那些我们平时玩电脑手机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PAD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的时候，常见功能的实现方式？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52795" y="1648460"/>
            <a:ext cx="6278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那么，这门课程到底会讲些什么？</a:t>
            </a:r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7" grpId="0"/>
      <p:bldP spid="17" grpId="1"/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3370" y="2221230"/>
            <a:ext cx="3535680" cy="9810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驱使操作系统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进行演进的原因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是什么？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4525644" y="1888914"/>
          <a:ext cx="7543801" cy="4574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07465" y="1858010"/>
            <a:ext cx="9664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：未配置操作系统的计算机系统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…1946~50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电子管时代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4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pic>
        <p:nvPicPr>
          <p:cNvPr id="1026" name="Picture 2" descr="http://img1.ali213.net/picfile/News/2012/11/21/pm/550_w54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52" y="2530846"/>
            <a:ext cx="2589078" cy="19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http://www.techcn.com.cn/uploads/200907/1246962559naeFAB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50"/>
          <a:stretch>
            <a:fillRect/>
          </a:stretch>
        </p:blipFill>
        <p:spPr bwMode="auto">
          <a:xfrm>
            <a:off x="7925293" y="2534181"/>
            <a:ext cx="2239890" cy="19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nbqtw.com/Upload/20090808/633853189142971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65" y="2544951"/>
            <a:ext cx="2938224" cy="198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内容占位符 24"/>
          <p:cNvGraphicFramePr>
            <a:graphicFrameLocks noGrp="1"/>
          </p:cNvGraphicFramePr>
          <p:nvPr>
            <p:ph idx="1"/>
          </p:nvPr>
        </p:nvGraphicFramePr>
        <p:xfrm>
          <a:off x="2621280" y="4756468"/>
          <a:ext cx="7543800" cy="2159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40" y="2379118"/>
            <a:ext cx="59436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1326515" y="3843020"/>
          <a:ext cx="10446385" cy="301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307465" y="1858010"/>
            <a:ext cx="9664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1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：未配置操作系统的计算机系统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…1946~50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电子管时代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4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4445635" y="1736408"/>
          <a:ext cx="7543800" cy="4783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293869" y="2031154"/>
            <a:ext cx="7543801" cy="4023360"/>
          </a:xfrm>
        </p:spPr>
        <p:txBody>
          <a:bodyPr>
            <a:noAutofit/>
          </a:bodyPr>
          <a:p>
            <a:pPr algn="l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这些机器，现在被称为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大型机（</a:t>
            </a:r>
            <a:r>
              <a:rPr lang="en-US" altLang="zh-CN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mainframe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，只有政府、高校和少数大企业才负担得起数百万美元的标价，锁在有专用空调的房间中，由专业操作人员运行。要运行一个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作业（</a:t>
            </a:r>
            <a:r>
              <a:rPr lang="en-US" altLang="zh-CN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job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，即一个或一组程序）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，程序员首先将程序写在纸上（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FORTRAN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或汇编），然后穿孔成卡片，再将卡片盒带到输入室，交给操作员，接着就喝咖啡直到输出完成。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计算机运行完当前任务后，其计算结果从打印机上输出，操作员到打印机上撕下运算结果并送到输出室，程序员稍后即可取到结果。然后，操作员从输入室的卡片盒中取出另一个任务，如果需要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FORTRAN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编译器，操作员还要额外从文件柜将其取出并输入计算机。当操作员在机房走来走去时，许多机时被浪费掉了。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由于当时计算机非常昂贵，人们很自然地要想办法减少机时浪费。通常采用的方法就是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批处理系统（</a:t>
            </a:r>
            <a:r>
              <a:rPr lang="en-US" altLang="zh-CN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batch system</a:t>
            </a:r>
            <a:r>
              <a:rPr lang="zh-CN" altLang="en-US" sz="1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0345" y="4500245"/>
            <a:ext cx="4014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读故事：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这段故事在描述哪一种操作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方式？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手工操作？脱机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I/O?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9595" y="1746250"/>
            <a:ext cx="7569835" cy="1472565"/>
          </a:xfrm>
        </p:spPr>
        <p:txBody>
          <a:bodyPr>
            <a:noAutofit/>
          </a:bodyPr>
          <a:p>
            <a:pPr algn="l"/>
            <a:r>
              <a:rPr lang="en-US" altLang="zh-CN" sz="1700" dirty="0"/>
              <a:t>……</a:t>
            </a:r>
            <a:r>
              <a:rPr lang="zh-CN" altLang="en-US" sz="1700" dirty="0"/>
              <a:t>其思想是，在输入室收集全部作业，然后用一台相对便宜的计算机，如</a:t>
            </a:r>
            <a:r>
              <a:rPr lang="en-US" altLang="zh-CN" sz="1700" dirty="0"/>
              <a:t>IBM1401</a:t>
            </a:r>
            <a:r>
              <a:rPr lang="zh-CN" altLang="en-US" sz="1700" dirty="0"/>
              <a:t>计算机，将它们读取到磁带上。</a:t>
            </a:r>
            <a:r>
              <a:rPr lang="en-US" altLang="zh-CN" sz="1700" dirty="0"/>
              <a:t>IBM1401</a:t>
            </a:r>
            <a:r>
              <a:rPr lang="zh-CN" altLang="en-US" sz="1700" dirty="0"/>
              <a:t>适用于读取卡片、复制磁带和输出打印，但不适用于数值计算。另外用较为昂贵的计算机，如</a:t>
            </a:r>
            <a:r>
              <a:rPr lang="en-US" altLang="zh-CN" sz="1700" dirty="0"/>
              <a:t>IBM7094</a:t>
            </a:r>
            <a:r>
              <a:rPr lang="zh-CN" altLang="en-US" sz="1700" dirty="0"/>
              <a:t>来完成真正的计算。</a:t>
            </a:r>
            <a:endParaRPr lang="en-US" altLang="zh-CN" sz="1700" dirty="0"/>
          </a:p>
          <a:p>
            <a:pPr algn="l"/>
            <a:r>
              <a:rPr lang="zh-CN" altLang="en-US" sz="1700" dirty="0"/>
              <a:t>在收集了大约</a:t>
            </a:r>
            <a:r>
              <a:rPr lang="en-US" altLang="zh-CN" sz="1700" dirty="0"/>
              <a:t>1</a:t>
            </a:r>
            <a:r>
              <a:rPr lang="zh-CN" altLang="en-US" sz="1700" dirty="0"/>
              <a:t>小时的批量作业后，卡片被送进磁带，然后磁带被送进机房并装到磁带机上。随后，操作员装入一个特殊的程序（现代</a:t>
            </a:r>
            <a:r>
              <a:rPr lang="en-US" altLang="zh-CN" sz="1700" dirty="0"/>
              <a:t>OS</a:t>
            </a:r>
            <a:r>
              <a:rPr lang="zh-CN" altLang="en-US" sz="1700" dirty="0"/>
              <a:t>的前身），它从输入磁带上依次读取作业运行，并依次将结果存入输出磁带。当一批作业完成后，操作员取下输入和输出磁带，将输入磁带换成下一批作业，并把输出磁带拿到一台</a:t>
            </a:r>
            <a:r>
              <a:rPr lang="en-US" altLang="zh-CN" sz="1700" dirty="0"/>
              <a:t>1401</a:t>
            </a:r>
            <a:r>
              <a:rPr lang="zh-CN" altLang="en-US" sz="1700" dirty="0"/>
              <a:t>机器上</a:t>
            </a:r>
            <a:r>
              <a:rPr lang="zh-CN" altLang="en-US" sz="1700" b="1" dirty="0">
                <a:solidFill>
                  <a:srgbClr val="FF0000"/>
                </a:solidFill>
              </a:rPr>
              <a:t>脱机打印</a:t>
            </a:r>
            <a:r>
              <a:rPr lang="zh-CN" altLang="en-US" sz="1700" dirty="0"/>
              <a:t>。</a:t>
            </a:r>
            <a:endParaRPr lang="zh-CN" altLang="en-US" sz="17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20345" y="4500245"/>
            <a:ext cx="4014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读故事：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这段故事在描述哪一种操作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方式？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手工操作？脱机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I/O? 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单道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批处理？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4332" y="4639423"/>
            <a:ext cx="7363626" cy="2039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4333875" y="1660208"/>
          <a:ext cx="36163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7" name="矩形 16"/>
          <p:cNvSpPr/>
          <p:nvPr/>
        </p:nvSpPr>
        <p:spPr>
          <a:xfrm>
            <a:off x="4333875" y="5791835"/>
            <a:ext cx="7544435" cy="53657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/>
              <a:t>这些基本的控制卡片是现代</a:t>
            </a:r>
            <a:r>
              <a:rPr lang="en-US" altLang="zh-CN" sz="2400" b="1" dirty="0"/>
              <a:t>shell</a:t>
            </a:r>
            <a:r>
              <a:rPr lang="zh-CN" altLang="en-US" sz="2400" b="1" dirty="0"/>
              <a:t>和命令解释器的先驱</a:t>
            </a:r>
            <a:endParaRPr lang="zh-CN" altLang="en-US" sz="2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985" y="2295525"/>
            <a:ext cx="3811905" cy="32283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8954" y="1993054"/>
            <a:ext cx="7543801" cy="1335616"/>
          </a:xfrm>
        </p:spPr>
        <p:txBody>
          <a:bodyPr>
            <a:normAutofit fontScale="90000"/>
          </a:bodyPr>
          <a:p>
            <a:pPr lvl="1">
              <a:lnSpc>
                <a:spcPct val="175000"/>
              </a:lnSpc>
            </a:pPr>
            <a:r>
              <a:rPr lang="zh-CN" altLang="en-US" sz="2400" dirty="0">
                <a:solidFill>
                  <a:srgbClr val="00B050"/>
                </a:solidFill>
              </a:rPr>
              <a:t>单道批处理系统是最早出现的一种</a:t>
            </a:r>
            <a:r>
              <a:rPr lang="en-US" altLang="zh-CN" sz="2400" dirty="0">
                <a:solidFill>
                  <a:srgbClr val="00B050"/>
                </a:solidFill>
              </a:rPr>
              <a:t>OS</a:t>
            </a:r>
            <a:r>
              <a:rPr lang="zh-CN" altLang="en-US" sz="2400" dirty="0"/>
              <a:t>。严格地说，</a:t>
            </a:r>
            <a:r>
              <a:rPr lang="zh-CN" altLang="en-US" sz="2400" dirty="0">
                <a:solidFill>
                  <a:srgbClr val="00B050"/>
                </a:solidFill>
              </a:rPr>
              <a:t>它只算是</a:t>
            </a:r>
            <a:r>
              <a:rPr lang="en-US" altLang="zh-CN" sz="2400" dirty="0">
                <a:solidFill>
                  <a:srgbClr val="00B050"/>
                </a:solidFill>
              </a:rPr>
              <a:t>OS</a:t>
            </a:r>
            <a:r>
              <a:rPr lang="zh-CN" altLang="en-US" sz="2400" dirty="0">
                <a:solidFill>
                  <a:srgbClr val="00B050"/>
                </a:solidFill>
              </a:rPr>
              <a:t>的前身，并非现在人们所理解的</a:t>
            </a:r>
            <a:r>
              <a:rPr lang="en-US" altLang="zh-CN" sz="2400" dirty="0">
                <a:solidFill>
                  <a:srgbClr val="00B050"/>
                </a:solidFill>
              </a:rPr>
              <a:t>OS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graphicFrame>
        <p:nvGraphicFramePr>
          <p:cNvPr id="11" name="图示 10"/>
          <p:cNvGraphicFramePr/>
          <p:nvPr/>
        </p:nvGraphicFramePr>
        <p:xfrm>
          <a:off x="3900804" y="3328670"/>
          <a:ext cx="8321041" cy="81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" name="内容占位符 3"/>
          <p:cNvGraphicFramePr/>
          <p:nvPr/>
        </p:nvGraphicFramePr>
        <p:xfrm>
          <a:off x="4916170" y="4622483"/>
          <a:ext cx="7033260" cy="14398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  <a:gridCol w="351663"/>
              </a:tblGrid>
              <a:tr h="719931">
                <a:tc gridSpan="2"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9931"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05582" y="44224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/>
              <a:t>用户程序</a:t>
            </a:r>
            <a:endParaRPr lang="zh-CN" altLang="en-US" sz="20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3705582" y="51484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/>
              <a:t>监督程序</a:t>
            </a:r>
            <a:endParaRPr lang="zh-CN" altLang="en-US" sz="20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3784129" y="5862290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/>
              <a:t>I/O</a:t>
            </a:r>
            <a:r>
              <a:rPr lang="zh-CN" altLang="en-US" sz="2000" b="1" dirty="0"/>
              <a:t>操作</a:t>
            </a:r>
            <a:endParaRPr lang="zh-CN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449570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1</a:t>
            </a:r>
            <a:endParaRPr lang="zh-CN" altLang="en-US" sz="2000" baseline="-25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782945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550868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3</a:t>
            </a:r>
            <a:endParaRPr lang="zh-CN" altLang="en-US" sz="2000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931959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4</a:t>
            </a:r>
            <a:endParaRPr lang="zh-CN" altLang="en-US" sz="2000" baseline="-25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661446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5</a:t>
            </a:r>
            <a:endParaRPr lang="zh-CN" altLang="en-US" sz="2000" baseline="-25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033143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6</a:t>
            </a:r>
            <a:endParaRPr lang="zh-CN" altLang="en-US" sz="2000" baseline="-25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0776651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7</a:t>
            </a:r>
            <a:endParaRPr lang="zh-CN" altLang="en-US" sz="2000" baseline="-25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1134441" y="606234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dirty="0"/>
              <a:t>t</a:t>
            </a:r>
            <a:r>
              <a:rPr lang="en-US" altLang="zh-CN" sz="2000" baseline="-25000" dirty="0"/>
              <a:t>8</a:t>
            </a:r>
            <a:endParaRPr lang="zh-CN" altLang="en-US" sz="2000" baseline="-25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单道批处理系统的性质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2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单道批处理系统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50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年代末到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晶体管时代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4411344" y="1817158"/>
          <a:ext cx="7543801" cy="4412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单道批处理系统的性质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pic>
        <p:nvPicPr>
          <p:cNvPr id="2050" name="Picture 2" descr="http://www.cs.sjsu.edu/~mak/1401/IBM1401_TapeSystem_Mwhit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4687583"/>
            <a:ext cx="4152900" cy="16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280535" y="1945005"/>
            <a:ext cx="120586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IBM7094</a:t>
            </a:r>
            <a:endParaRPr lang="en-US" altLang="zh-CN" dirty="0"/>
          </a:p>
          <a:p>
            <a:pPr algn="ctr"/>
            <a:r>
              <a:rPr lang="zh-CN" altLang="en-US" dirty="0"/>
              <a:t>科学与工程计算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80535" y="3482341"/>
            <a:ext cx="120586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IBM1401</a:t>
            </a:r>
            <a:endParaRPr lang="en-US" altLang="zh-CN" dirty="0"/>
          </a:p>
          <a:p>
            <a:pPr algn="ctr"/>
            <a:r>
              <a:rPr lang="zh-CN" altLang="en-US" dirty="0"/>
              <a:t>字符与商务处理</a:t>
            </a:r>
            <a:endParaRPr lang="zh-CN" altLang="en-US" dirty="0"/>
          </a:p>
        </p:txBody>
      </p:sp>
      <p:sp>
        <p:nvSpPr>
          <p:cNvPr id="12" name="矩形: 圆角 7"/>
          <p:cNvSpPr/>
          <p:nvPr/>
        </p:nvSpPr>
        <p:spPr>
          <a:xfrm>
            <a:off x="5591174" y="1945005"/>
            <a:ext cx="1857376" cy="24479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开发维护多条产品线的困难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用户升级系统的需求</a:t>
            </a:r>
            <a:endParaRPr lang="zh-CN" altLang="en-US" dirty="0"/>
          </a:p>
        </p:txBody>
      </p:sp>
      <p:graphicFrame>
        <p:nvGraphicFramePr>
          <p:cNvPr id="17" name="图示 16"/>
          <p:cNvGraphicFramePr/>
          <p:nvPr/>
        </p:nvGraphicFramePr>
        <p:xfrm>
          <a:off x="7581897" y="1945005"/>
          <a:ext cx="2276477" cy="244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/>
          <p:cNvGraphicFramePr/>
          <p:nvPr/>
        </p:nvGraphicFramePr>
        <p:xfrm>
          <a:off x="9991721" y="1945005"/>
          <a:ext cx="1832614" cy="244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9" name="Picture 4" descr="http://www-03.ibm.com/ibm/history/ibm100/images/icp/Z117573E61381F64/us__en_us__ibm100__system_360__360_family_circle__800x63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5" y="4392930"/>
            <a:ext cx="2762250" cy="22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17 0.301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150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不被表象所迷惑</a:t>
            </a:r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--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探究其关键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054" name="Picture 6" descr="“硬盘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41" y="5634425"/>
            <a:ext cx="1356006" cy="1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内存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67" b="78667" l="11750" r="84625">
                        <a14:foregroundMark x1="70875" y1="38000" x2="25375" y2="37500"/>
                        <a14:foregroundMark x1="30375" y1="50333" x2="54125" y2="44500"/>
                        <a14:foregroundMark x1="54125" y1="44500" x2="69375" y2="47167"/>
                        <a14:foregroundMark x1="19500" y1="42833" x2="37750" y2="64333"/>
                        <a14:foregroundMark x1="37750" y1="64333" x2="84625" y2="47167"/>
                        <a14:foregroundMark x1="84625" y1="47167" x2="63625" y2="31667"/>
                        <a14:foregroundMark x1="63625" y1="31667" x2="21500" y2="41167"/>
                        <a14:foregroundMark x1="19250" y1="38500" x2="34000" y2="64333"/>
                        <a14:foregroundMark x1="34000" y1="64333" x2="38625" y2="41833"/>
                        <a14:foregroundMark x1="22375" y1="47000" x2="46375" y2="55833"/>
                        <a14:foregroundMark x1="46375" y1="55833" x2="64250" y2="46833"/>
                        <a14:foregroundMark x1="30500" y1="43000" x2="46875" y2="40500"/>
                        <a14:foregroundMark x1="24375" y1="52833" x2="27625" y2="60500"/>
                        <a14:foregroundMark x1="27375" y1="46000" x2="68875" y2="42500"/>
                        <a14:foregroundMark x1="62125" y1="38167" x2="77375" y2="45500"/>
                        <a14:foregroundMark x1="62125" y1="38167" x2="78750" y2="45000"/>
                        <a14:foregroundMark x1="18250" y1="35000" x2="13875" y2="66333"/>
                        <a14:foregroundMark x1="13875" y1="66333" x2="16625" y2="74000"/>
                        <a14:foregroundMark x1="11750" y1="40000" x2="15375" y2="3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7500" r="7000" b="14440"/>
          <a:stretch>
            <a:fillRect/>
          </a:stretch>
        </p:blipFill>
        <p:spPr bwMode="auto">
          <a:xfrm rot="1800000">
            <a:off x="3695097" y="5697291"/>
            <a:ext cx="1714563" cy="102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cpu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1099855" y="5524570"/>
            <a:ext cx="1905000" cy="10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.apple.com/cn/macos/high-sierra/overview/refinements/image_lar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60" y="1817334"/>
            <a:ext cx="2405719" cy="15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相关图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698" y="1817333"/>
            <a:ext cx="2000455" cy="15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相关图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62" y="2752668"/>
            <a:ext cx="3694420" cy="27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“显示器”的图片搜索结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r="7676"/>
          <a:stretch>
            <a:fillRect/>
          </a:stretch>
        </p:blipFill>
        <p:spPr bwMode="auto">
          <a:xfrm>
            <a:off x="8386340" y="5578179"/>
            <a:ext cx="2042948" cy="111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38" name="内容占位符 3"/>
          <p:cNvGraphicFramePr/>
          <p:nvPr/>
        </p:nvGraphicFramePr>
        <p:xfrm>
          <a:off x="5323840" y="1949768"/>
          <a:ext cx="5860480" cy="9261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</a:tblGrid>
              <a:tr h="463051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30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113252" y="17497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用户程序</a:t>
            </a:r>
            <a:endParaRPr lang="zh-CN" altLang="en-US" sz="20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4113252" y="221276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监督程序</a:t>
            </a:r>
            <a:endParaRPr lang="zh-CN" altLang="en-US" sz="20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4191799" y="267581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I/O</a:t>
            </a:r>
            <a:r>
              <a:rPr lang="zh-CN" altLang="en-US" sz="2000" b="1" dirty="0"/>
              <a:t>操作</a:t>
            </a:r>
            <a:endParaRPr lang="zh-CN" altLang="en-US" sz="2000" b="1" dirty="0"/>
          </a:p>
        </p:txBody>
      </p:sp>
      <p:graphicFrame>
        <p:nvGraphicFramePr>
          <p:cNvPr id="42" name="内容占位符 3"/>
          <p:cNvGraphicFramePr/>
          <p:nvPr/>
        </p:nvGraphicFramePr>
        <p:xfrm>
          <a:off x="5323840" y="3664268"/>
          <a:ext cx="5860480" cy="18522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</a:tblGrid>
              <a:tr h="463051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30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30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30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1" name="文本框 50"/>
          <p:cNvSpPr txBox="1"/>
          <p:nvPr/>
        </p:nvSpPr>
        <p:spPr>
          <a:xfrm>
            <a:off x="4290383" y="3464211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程序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4290382" y="3905316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程序</a:t>
            </a:r>
            <a:r>
              <a:rPr lang="en-US" altLang="zh-CN" sz="2000" b="1" dirty="0"/>
              <a:t>B</a:t>
            </a:r>
            <a:endParaRPr lang="zh-CN" altLang="en-US" sz="2000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4290381" y="4394046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程序</a:t>
            </a:r>
            <a:r>
              <a:rPr lang="en-US" altLang="zh-CN" sz="2000" b="1" dirty="0"/>
              <a:t>C</a:t>
            </a:r>
            <a:endParaRPr lang="zh-CN" altLang="en-US" sz="20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4290381" y="4844676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程序</a:t>
            </a:r>
            <a:r>
              <a:rPr lang="en-US" altLang="zh-CN" sz="2000" b="1" dirty="0"/>
              <a:t>D</a:t>
            </a:r>
            <a:endParaRPr lang="zh-CN" altLang="en-US" sz="2000" b="1" dirty="0"/>
          </a:p>
        </p:txBody>
      </p:sp>
      <p:sp>
        <p:nvSpPr>
          <p:cNvPr id="55" name="文本框 54"/>
          <p:cNvSpPr txBox="1"/>
          <p:nvPr/>
        </p:nvSpPr>
        <p:spPr>
          <a:xfrm>
            <a:off x="4100425" y="5285781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调度程序</a:t>
            </a:r>
            <a:endParaRPr lang="zh-CN" altLang="en-US" sz="2000" b="1" dirty="0"/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2901954" y="3788061"/>
          <a:ext cx="1191675" cy="1821572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91675"/>
              </a:tblGrid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程序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程序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程序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程序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文本框 58"/>
          <p:cNvSpPr txBox="1"/>
          <p:nvPr/>
        </p:nvSpPr>
        <p:spPr>
          <a:xfrm>
            <a:off x="508000" y="4610100"/>
            <a:ext cx="32759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单道批处理系统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     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多道批处理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系统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     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的效能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对比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4293870" y="1844675"/>
          <a:ext cx="7543800" cy="349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内容占位符 3"/>
          <p:cNvGraphicFramePr/>
          <p:nvPr/>
        </p:nvGraphicFramePr>
        <p:xfrm>
          <a:off x="5100320" y="5554026"/>
          <a:ext cx="5860480" cy="975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</a:tblGrid>
              <a:tr h="222806">
                <a:tc gridSpan="2"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多道批处理系统的性质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17" name="内容占位符 16"/>
          <p:cNvGraphicFramePr>
            <a:graphicFrameLocks noGrp="1"/>
          </p:cNvGraphicFramePr>
          <p:nvPr>
            <p:ph idx="1"/>
          </p:nvPr>
        </p:nvGraphicFramePr>
        <p:xfrm>
          <a:off x="4222115" y="1882140"/>
          <a:ext cx="7752715" cy="339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" name="矩形 17"/>
          <p:cNvSpPr/>
          <p:nvPr/>
        </p:nvSpPr>
        <p:spPr>
          <a:xfrm>
            <a:off x="3766185" y="5277485"/>
            <a:ext cx="8785860" cy="1235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5000"/>
              </a:lnSpc>
            </a:pPr>
            <a:r>
              <a:rPr lang="zh-CN" altLang="en-US" sz="2400" b="1" dirty="0">
                <a:solidFill>
                  <a:srgbClr val="0000FF"/>
                </a:solidFill>
              </a:rPr>
              <a:t>多道程序系统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0000FF"/>
                </a:solidFill>
              </a:rPr>
              <a:t>多处理系统</a:t>
            </a:r>
            <a:r>
              <a:rPr lang="zh-CN" altLang="en-US" sz="2400" dirty="0"/>
              <a:t>的区别：前者指多个程序同时在内存中并发运行，后者指多个处理器。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单道批处理系统和多道批处理系统的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对比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17" name="内容占位符 16"/>
          <p:cNvGraphicFramePr>
            <a:graphicFrameLocks noGrp="1"/>
          </p:cNvGraphicFramePr>
          <p:nvPr>
            <p:ph idx="1"/>
          </p:nvPr>
        </p:nvGraphicFramePr>
        <p:xfrm>
          <a:off x="4222115" y="1882140"/>
          <a:ext cx="7752715" cy="339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图示 1"/>
          <p:cNvGraphicFramePr>
            <a:graphicFrameLocks noGrp="1"/>
          </p:cNvGraphicFramePr>
          <p:nvPr/>
        </p:nvGraphicFramePr>
        <p:xfrm>
          <a:off x="3698875" y="1949769"/>
          <a:ext cx="8394700" cy="357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/>
          <p:cNvSpPr/>
          <p:nvPr/>
        </p:nvSpPr>
        <p:spPr>
          <a:xfrm>
            <a:off x="3370782" y="5521317"/>
            <a:ext cx="8201277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990600" lvl="1" algn="ctr"/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</a:rPr>
              <a:t>所以应增加一组软件，以解决上述问题。</a:t>
            </a:r>
            <a:endParaRPr lang="zh-CN" altLang="en-US" sz="2400" dirty="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990600" lvl="1" algn="ctr"/>
            <a:r>
              <a:rPr lang="zh-CN" altLang="en-US" sz="24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正是这样一组软件构成了现代意义上的操作系统。</a:t>
            </a:r>
            <a:endParaRPr lang="zh-CN" altLang="en-US" sz="24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多道批处理系统需要解决的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多道批处理系统需要解决的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338954" y="2031154"/>
            <a:ext cx="7543801" cy="1154642"/>
          </a:xfrm>
        </p:spPr>
        <p:txBody>
          <a:bodyPr>
            <a:normAutofit lnSpcReduction="20000"/>
          </a:bodyPr>
          <a:lstStyle/>
          <a:p>
            <a:pPr algn="l"/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</a:rPr>
              <a:t>一组能有效地组织和管理计算机硬件和软件资源，合理地对各类作业进行调度，以及方便用户使用的程序的集合。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4338953" y="3294169"/>
            <a:ext cx="7543801" cy="1154642"/>
          </a:xfrm>
          <a:prstGeom prst="rect">
            <a:avLst/>
          </a:prstGeom>
        </p:spPr>
        <p:txBody>
          <a:bodyPr vert="horz" lIns="0" tIns="45720" rIns="0" bIns="45720" rtlCol="0">
            <a:normAutofit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spc="200" dirty="0">
                <a:solidFill>
                  <a:srgbClr val="00B050"/>
                </a:solidFill>
                <a:uFillTx/>
                <a:latin typeface="华光魏体_CNKI" panose="02000500000000000000" charset="-122"/>
                <a:ea typeface="华光魏体_CNKI" panose="02000500000000000000" charset="-122"/>
              </a:rPr>
              <a:t>一组能有效地组织和管理计算机硬件和软件资源，合理地对各类作业进行调度，以及方便用户使用的程序的集合。</a:t>
            </a:r>
            <a:endParaRPr lang="zh-CN" altLang="en-US" sz="2400" spc="200" dirty="0">
              <a:solidFill>
                <a:srgbClr val="00B050"/>
              </a:solidFill>
              <a:uFillTx/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4338953" y="4557184"/>
            <a:ext cx="7543801" cy="1154642"/>
          </a:xfrm>
          <a:prstGeom prst="rect">
            <a:avLst/>
          </a:prstGeom>
        </p:spPr>
        <p:txBody>
          <a:bodyPr vert="horz" lIns="0" tIns="45720" rIns="0" bIns="45720" rtlCol="0">
            <a:normAutofit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spc="200" dirty="0">
                <a:solidFill>
                  <a:schemeClr val="accent4">
                    <a:lumMod val="75000"/>
                  </a:schemeClr>
                </a:solidFill>
                <a:uFillTx/>
                <a:latin typeface="华光魏体_CNKI" panose="02000500000000000000" charset="-122"/>
                <a:ea typeface="华光魏体_CNKI" panose="02000500000000000000" charset="-122"/>
              </a:rPr>
              <a:t>一组能有效地组织和管理计算机硬件和软件资源，合理地对各类作业进行调度，以及方便用户使用的程序的集合。</a:t>
            </a:r>
            <a:endParaRPr lang="zh-CN" altLang="en-US" sz="2400" spc="200" dirty="0">
              <a:solidFill>
                <a:schemeClr val="accent4">
                  <a:lumMod val="75000"/>
                </a:schemeClr>
              </a:solidFill>
              <a:uFillTx/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3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多道批处理系统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60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年代中到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70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年代中期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(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集成电路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)</a:t>
            </a:r>
            <a:endParaRPr lang="en-US" altLang="zh-CN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3" name="内容占位符 3"/>
          <p:cNvGraphicFramePr/>
          <p:nvPr>
            <p:custDataLst>
              <p:tags r:id="rId1"/>
            </p:custDataLst>
          </p:nvPr>
        </p:nvGraphicFramePr>
        <p:xfrm>
          <a:off x="5100320" y="5554026"/>
          <a:ext cx="5860480" cy="975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  <a:gridCol w="293024"/>
              </a:tblGrid>
              <a:tr h="222806">
                <a:tc gridSpan="2"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06"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4293870" y="15287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08000" y="4610100"/>
            <a:ext cx="3275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多道批处理系统面临的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问题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180204" y="1660314"/>
            <a:ext cx="7543801" cy="4023360"/>
          </a:xfrm>
        </p:spPr>
        <p:txBody>
          <a:bodyPr/>
          <a:p>
            <a:pPr algn="l"/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</a:rPr>
              <a:t>第三代操作系统很适合于大型科学计算与繁忙的商务数据处理，但其实质上仍旧是批处理系统。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</a:endParaRPr>
          </a:p>
          <a:p>
            <a:pPr algn="l"/>
            <a:r>
              <a:rPr lang="zh-CN" altLang="en-US" sz="2000" dirty="0">
                <a:latin typeface="华光魏体_CNKI" panose="02000500000000000000" charset="-122"/>
                <a:ea typeface="华光魏体_CNKI" panose="02000500000000000000" charset="-122"/>
              </a:rPr>
              <a:t>许多程序员很怀念第一代计算机的使用方式。那时他们可以几个小时地独占一台机器，可以即时地调试他们的程序。而对第三代计算机而言，从一个作业提交到运算结果取回往往长达数小时。有时，一个逗号的误用就会导致编译失败，而可能浪费了程序员半天的时间。</a:t>
            </a:r>
            <a:endParaRPr lang="en-US" altLang="zh-CN" sz="2000" dirty="0">
              <a:latin typeface="华光魏体_CNKI" panose="02000500000000000000" charset="-122"/>
              <a:ea typeface="华光魏体_CNKI" panose="02000500000000000000" charset="-122"/>
            </a:endParaRPr>
          </a:p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程序员们希望很快得到响应！！！</a:t>
            </a:r>
            <a:endParaRPr lang="zh-CN" altLang="en-US" sz="2000" b="1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2" name="Picture 2" descr="http://img1.ali213.net/picfile/News/2012/11/21/pm/550_w5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37" y="4769838"/>
            <a:ext cx="1968428" cy="151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笑脸 16"/>
          <p:cNvSpPr/>
          <p:nvPr/>
        </p:nvSpPr>
        <p:spPr>
          <a:xfrm>
            <a:off x="5525329" y="5694455"/>
            <a:ext cx="914400" cy="91440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内容占位符 7" descr="图片包含 室内, 地板, 计算机, 餐桌&#10;&#10;已生成极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09" y="4769839"/>
            <a:ext cx="2282273" cy="1514464"/>
          </a:xfrm>
          <a:prstGeom prst="rect">
            <a:avLst/>
          </a:prstGeom>
        </p:spPr>
      </p:pic>
      <p:pic>
        <p:nvPicPr>
          <p:cNvPr id="1026" name="Picture 2" descr="“system 360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266" y="4769837"/>
            <a:ext cx="2043123" cy="15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笑脸 18"/>
          <p:cNvSpPr/>
          <p:nvPr/>
        </p:nvSpPr>
        <p:spPr>
          <a:xfrm>
            <a:off x="9344474" y="5694455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分时系统提出的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分时系统提出的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4187189" y="1857799"/>
          <a:ext cx="7543801" cy="452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分时系统的主要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特征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4293869" y="2031154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分时系统的前世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今生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050" name="Picture 2" descr="http://www.rust-class.org/static/classes/class3/class3-post/Slide3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545" y="1780964"/>
            <a:ext cx="321945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图示 2"/>
          <p:cNvGraphicFramePr>
            <a:graphicFrameLocks noGrp="1"/>
          </p:cNvGraphicFramePr>
          <p:nvPr/>
        </p:nvGraphicFramePr>
        <p:xfrm>
          <a:off x="3805554" y="1780963"/>
          <a:ext cx="4872991" cy="45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(Phot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32" y="4418225"/>
            <a:ext cx="2809875" cy="176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关键问题：为什么使用操作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系统？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0773" t="27353" r="16565" b="23202"/>
          <a:stretch>
            <a:fillRect/>
          </a:stretch>
        </p:blipFill>
        <p:spPr>
          <a:xfrm>
            <a:off x="890270" y="2244090"/>
            <a:ext cx="6631305" cy="40690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45120" y="2080895"/>
            <a:ext cx="4246880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请帮我解决这个</a:t>
            </a:r>
            <a:r>
              <a:rPr lang="zh-CN" altLang="en-US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问题？</a:t>
            </a:r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如何在屏幕上输出：</a:t>
            </a:r>
            <a:endParaRPr lang="zh-CN" altLang="en-US" sz="3200" dirty="0">
              <a:solidFill>
                <a:schemeClr val="tx1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Hello?</a:t>
            </a:r>
            <a:endParaRPr lang="en-US" altLang="zh-CN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分时系统的前世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今生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3783964" y="1810809"/>
          <a:ext cx="4777741" cy="453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1" name="Picture 2" descr="“pdp-7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080" y="1988184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“Ken Thompson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46" y="4432297"/>
            <a:ext cx="1493568" cy="14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“Linus Torvalds”的图片搜索结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7620" b="18942"/>
          <a:stretch>
            <a:fillRect/>
          </a:stretch>
        </p:blipFill>
        <p:spPr bwMode="auto">
          <a:xfrm>
            <a:off x="10266680" y="4432297"/>
            <a:ext cx="1685925" cy="14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阶段</a:t>
            </a:r>
            <a:r>
              <a:rPr lang="en-US" altLang="zh-CN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4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：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分时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分时系统的前世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今生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4098" name="Picture 2" descr="Multics logo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70" y="1900239"/>
            <a:ext cx="2090167" cy="200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5"/>
          <p:cNvSpPr/>
          <p:nvPr/>
        </p:nvSpPr>
        <p:spPr>
          <a:xfrm>
            <a:off x="8347710" y="1895714"/>
            <a:ext cx="12573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/>
              <a:t>WEB</a:t>
            </a:r>
            <a:endParaRPr lang="zh-CN" altLang="en-US" sz="2400" dirty="0"/>
          </a:p>
        </p:txBody>
      </p:sp>
      <p:sp>
        <p:nvSpPr>
          <p:cNvPr id="18" name="矩形: 圆角 7"/>
          <p:cNvSpPr/>
          <p:nvPr/>
        </p:nvSpPr>
        <p:spPr>
          <a:xfrm>
            <a:off x="8347710" y="2990852"/>
            <a:ext cx="12573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云计算</a:t>
            </a:r>
            <a:endParaRPr lang="zh-CN" altLang="en-US" sz="2400" dirty="0"/>
          </a:p>
        </p:txBody>
      </p:sp>
      <p:sp>
        <p:nvSpPr>
          <p:cNvPr id="19" name="矩形: 圆角 6"/>
          <p:cNvSpPr/>
          <p:nvPr/>
        </p:nvSpPr>
        <p:spPr>
          <a:xfrm>
            <a:off x="9785985" y="2990852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IaaS</a:t>
            </a:r>
            <a:endParaRPr lang="zh-CN" altLang="en-US" dirty="0"/>
          </a:p>
        </p:txBody>
      </p:sp>
      <p:sp>
        <p:nvSpPr>
          <p:cNvPr id="20" name="矩形: 圆角 9"/>
          <p:cNvSpPr/>
          <p:nvPr/>
        </p:nvSpPr>
        <p:spPr>
          <a:xfrm>
            <a:off x="9785985" y="3307558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PaaS</a:t>
            </a:r>
            <a:endParaRPr lang="zh-CN" altLang="en-US" dirty="0"/>
          </a:p>
        </p:txBody>
      </p:sp>
      <p:sp>
        <p:nvSpPr>
          <p:cNvPr id="21" name="矩形: 圆角 10"/>
          <p:cNvSpPr/>
          <p:nvPr/>
        </p:nvSpPr>
        <p:spPr>
          <a:xfrm>
            <a:off x="9785985" y="3624264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SaaS</a:t>
            </a:r>
            <a:endParaRPr lang="zh-CN" altLang="en-US" dirty="0"/>
          </a:p>
        </p:txBody>
      </p:sp>
      <p:sp>
        <p:nvSpPr>
          <p:cNvPr id="22" name="矩形: 圆角 11"/>
          <p:cNvSpPr/>
          <p:nvPr/>
        </p:nvSpPr>
        <p:spPr>
          <a:xfrm>
            <a:off x="9785985" y="1895714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电子商务</a:t>
            </a:r>
            <a:endParaRPr lang="zh-CN" altLang="en-US" dirty="0"/>
          </a:p>
        </p:txBody>
      </p:sp>
      <p:sp>
        <p:nvSpPr>
          <p:cNvPr id="23" name="矩形: 圆角 12"/>
          <p:cNvSpPr/>
          <p:nvPr/>
        </p:nvSpPr>
        <p:spPr>
          <a:xfrm>
            <a:off x="9785985" y="2212420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电子邮件</a:t>
            </a:r>
            <a:endParaRPr lang="zh-CN" altLang="en-US" dirty="0"/>
          </a:p>
        </p:txBody>
      </p:sp>
      <p:sp>
        <p:nvSpPr>
          <p:cNvPr id="24" name="矩形: 圆角 13"/>
          <p:cNvSpPr/>
          <p:nvPr/>
        </p:nvSpPr>
        <p:spPr>
          <a:xfrm>
            <a:off x="9785985" y="2540556"/>
            <a:ext cx="1543050" cy="28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网盘</a:t>
            </a:r>
            <a:endParaRPr lang="zh-CN" altLang="en-US" dirty="0"/>
          </a:p>
        </p:txBody>
      </p:sp>
      <p:pic>
        <p:nvPicPr>
          <p:cNvPr id="25" name="Picture 2" descr="“system 360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3" y="4493418"/>
            <a:ext cx="2264799" cy="16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“超算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073" y="4210050"/>
            <a:ext cx="2970962" cy="129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“大数据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10" y="5534492"/>
            <a:ext cx="1418806" cy="8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“deep learning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499" y="5549928"/>
            <a:ext cx="1609725" cy="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实时系统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28210" y="1736725"/>
            <a:ext cx="6780530" cy="3021330"/>
          </a:xfrm>
        </p:spPr>
        <p:txBody>
          <a:bodyPr>
            <a:normAutofit fontScale="25000"/>
          </a:bodyPr>
          <a:p>
            <a:pPr marL="800100" lvl="1" indent="-342900" algn="l">
              <a:lnSpc>
                <a:spcPct val="165000"/>
              </a:lnSpc>
              <a:buFont typeface="Arial" panose="020B0604020202020204" pitchFamily="34" charset="0"/>
              <a:buChar char="•"/>
            </a:pPr>
            <a:r>
              <a:rPr lang="zh-CN" altLang="en-US" sz="8000" b="1" dirty="0">
                <a:solidFill>
                  <a:srgbClr val="0000FF"/>
                </a:solidFill>
              </a:rPr>
              <a:t>实时系统</a:t>
            </a:r>
            <a:r>
              <a:rPr lang="zh-CN" altLang="en-US" sz="8000" dirty="0"/>
              <a:t>：指系统能</a:t>
            </a:r>
            <a:r>
              <a:rPr lang="zh-CN" altLang="en-US" sz="8000" dirty="0">
                <a:solidFill>
                  <a:srgbClr val="FF0000"/>
                </a:solidFill>
              </a:rPr>
              <a:t>及时响应</a:t>
            </a:r>
            <a:r>
              <a:rPr lang="zh-CN" altLang="en-US" sz="8000" dirty="0"/>
              <a:t>外部事件的请求，在规定的时间内完成对该事件的处理，并控制所有实时任务协调一致地运行。</a:t>
            </a:r>
            <a:endParaRPr lang="zh-CN" altLang="en-US" sz="8000" dirty="0"/>
          </a:p>
          <a:p>
            <a:pPr marL="800100" lvl="1" indent="-342900" algn="l">
              <a:lnSpc>
                <a:spcPct val="165000"/>
              </a:lnSpc>
              <a:buFont typeface="Arial" panose="020B0604020202020204" pitchFamily="34" charset="0"/>
              <a:buChar char="•"/>
            </a:pPr>
            <a:r>
              <a:rPr lang="zh-CN" altLang="en-US" sz="8000" b="1" dirty="0">
                <a:solidFill>
                  <a:srgbClr val="0000FF"/>
                </a:solidFill>
              </a:rPr>
              <a:t>主要作用</a:t>
            </a:r>
            <a:r>
              <a:rPr lang="zh-CN" altLang="en-US" sz="8000" dirty="0"/>
              <a:t>：用于过程控制、事务处理等有实时要求的领域，其主要特征是</a:t>
            </a:r>
            <a:r>
              <a:rPr lang="zh-CN" altLang="en-US" sz="8000" dirty="0">
                <a:solidFill>
                  <a:srgbClr val="FF0000"/>
                </a:solidFill>
              </a:rPr>
              <a:t>实时性</a:t>
            </a:r>
            <a:r>
              <a:rPr lang="zh-CN" altLang="en-US" sz="8000" dirty="0"/>
              <a:t>和</a:t>
            </a:r>
            <a:r>
              <a:rPr lang="zh-CN" altLang="en-US" sz="8000" dirty="0">
                <a:solidFill>
                  <a:srgbClr val="FF0000"/>
                </a:solidFill>
              </a:rPr>
              <a:t>可靠性</a:t>
            </a:r>
            <a:r>
              <a:rPr lang="zh-CN" altLang="en-US" sz="8000" dirty="0"/>
              <a:t>。</a:t>
            </a:r>
            <a:endParaRPr lang="zh-CN" altLang="en-US" sz="8000" dirty="0"/>
          </a:p>
          <a:p>
            <a:pPr marL="800100" lvl="1" indent="-342900" algn="l">
              <a:lnSpc>
                <a:spcPct val="165000"/>
              </a:lnSpc>
              <a:buFont typeface="Arial" panose="020B0604020202020204" pitchFamily="34" charset="0"/>
              <a:buChar char="•"/>
            </a:pPr>
            <a:r>
              <a:rPr lang="zh-CN" altLang="en-US" sz="8000" b="1" dirty="0">
                <a:solidFill>
                  <a:srgbClr val="0000FF"/>
                </a:solidFill>
              </a:rPr>
              <a:t>应用场合</a:t>
            </a:r>
            <a:endParaRPr lang="zh-CN" altLang="en-US" sz="8000" dirty="0">
              <a:solidFill>
                <a:srgbClr val="0000FF"/>
              </a:solidFill>
            </a:endParaRPr>
          </a:p>
          <a:p>
            <a:pPr marL="1257300" lvl="2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8000" dirty="0"/>
              <a:t>实时控制</a:t>
            </a:r>
            <a:r>
              <a:rPr lang="en-US" altLang="zh-CN" sz="8000" dirty="0"/>
              <a:t>——</a:t>
            </a:r>
            <a:r>
              <a:rPr lang="zh-CN" altLang="en-US" sz="8000" dirty="0"/>
              <a:t>武器、锅炉等控制</a:t>
            </a:r>
            <a:endParaRPr lang="zh-CN" altLang="en-US" sz="8000" dirty="0"/>
          </a:p>
          <a:p>
            <a:pPr marL="1257300" lvl="2" indent="-34290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8000" dirty="0"/>
              <a:t>实时信息处理</a:t>
            </a:r>
            <a:r>
              <a:rPr lang="en-US" altLang="zh-CN" sz="8000" dirty="0"/>
              <a:t>——</a:t>
            </a:r>
            <a:r>
              <a:rPr lang="zh-CN" altLang="en-US" sz="8000" dirty="0"/>
              <a:t>订票系统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/>
        </p:nvSpPr>
        <p:spPr>
          <a:xfrm>
            <a:off x="508000" y="461010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基本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概念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实时系统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94785" y="1685290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实时任务的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种类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sz="half" idx="1"/>
          </p:nvPr>
        </p:nvGraphicFramePr>
        <p:xfrm>
          <a:off x="4229735" y="2097088"/>
          <a:ext cx="370363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8650605" y="2432685"/>
            <a:ext cx="28892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/>
              <a:t>工业（武器）控制及系统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/>
              <a:t>信息查询系统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/>
              <a:t>多媒体系统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/>
              <a:t>嵌入式系统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8456930" y="1706245"/>
            <a:ext cx="3275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实时系统的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类型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12617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操作系统的基本概念：操作系统的发展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过程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35" y="2097405"/>
            <a:ext cx="3830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微机操作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系统</a:t>
            </a:r>
            <a:endParaRPr lang="zh-CN" altLang="en-US" sz="2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976245" y="2097089"/>
          <a:ext cx="5702300" cy="2173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" name="内容占位符 3"/>
          <p:cNvGraphicFramePr/>
          <p:nvPr/>
        </p:nvGraphicFramePr>
        <p:xfrm>
          <a:off x="2976245" y="4379278"/>
          <a:ext cx="5702300" cy="227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122" name="Picture 2" descr="“unix”的图片搜索结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290" y="3076101"/>
            <a:ext cx="2136900" cy="7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“bsd”的图片搜索结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86" y="3984467"/>
            <a:ext cx="2684977" cy="15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4386580" y="1793240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单用户单任务</a:t>
            </a:r>
            <a:endParaRPr lang="zh-CN" altLang="en-US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10640" y="4650740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单用户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多任务</a:t>
            </a:r>
            <a:endParaRPr lang="zh-CN" altLang="en-US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30005" y="5848985"/>
            <a:ext cx="296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Solaris OS  /      Linux OS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484360" y="2251075"/>
            <a:ext cx="222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多用户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多任务</a:t>
            </a:r>
            <a:endParaRPr lang="zh-CN" altLang="en-US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关键问题：为什么使用操作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系统？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45120" y="2080895"/>
            <a:ext cx="4246880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请帮我解决这个</a:t>
            </a:r>
            <a:r>
              <a:rPr lang="zh-CN" altLang="en-US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问题？</a:t>
            </a:r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r>
              <a:rPr lang="zh-CN" altLang="en-US" sz="3200" dirty="0">
                <a:solidFill>
                  <a:schemeClr val="tx1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如何在屏幕上输出：</a:t>
            </a:r>
            <a:endParaRPr lang="zh-CN" altLang="en-US" sz="3200" dirty="0">
              <a:solidFill>
                <a:schemeClr val="tx1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endParaRPr lang="zh-CN" altLang="en-US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Hello?</a:t>
            </a:r>
            <a:endParaRPr lang="en-US" altLang="zh-CN" sz="3200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2270" t="48487" r="16660" b="25239"/>
          <a:stretch>
            <a:fillRect/>
          </a:stretch>
        </p:blipFill>
        <p:spPr>
          <a:xfrm>
            <a:off x="703580" y="2348230"/>
            <a:ext cx="6165215" cy="2162175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314325" y="5167630"/>
            <a:ext cx="5845175" cy="1472565"/>
          </a:xfrm>
        </p:spPr>
        <p:txBody>
          <a:bodyPr>
            <a:normAutofit fontScale="75000"/>
          </a:bodyPr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直接使用计算机，很不方便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大部分人无需知道计算机系统的工作原理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设备昂贵、使用效率却很低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pitchFamily="2" charset="2"/>
              <a:buAutoNum type="circleNumDbPlain"/>
            </a:pP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01105" y="5311140"/>
            <a:ext cx="5536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09600" indent="-6096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技术层出不穷，资源管理麻烦</a:t>
            </a:r>
            <a:endParaRPr lang="zh-CN" altLang="en-US" dirty="0"/>
          </a:p>
          <a:p>
            <a:pPr marL="609600" indent="-6096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不同厂家生产的设备要有效的协同工作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10" grpId="0" uiExpand="1" build="p"/>
      <p:bldP spid="10" grpId="1" build="p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所以，操作系统需要解决什么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问题？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</p:nvPr>
        </p:nvGraphicFramePr>
        <p:xfrm>
          <a:off x="2470785" y="1846263"/>
          <a:ext cx="7543800" cy="456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" name="内容占位符 9"/>
          <p:cNvSpPr>
            <a:spLocks noGrp="1"/>
          </p:cNvSpPr>
          <p:nvPr/>
        </p:nvSpPr>
        <p:spPr>
          <a:xfrm>
            <a:off x="-67310" y="2307590"/>
            <a:ext cx="5845175" cy="1472565"/>
          </a:xfrm>
          <a:prstGeom prst="rect">
            <a:avLst/>
          </a:prstGeom>
        </p:spPr>
        <p:txBody>
          <a:bodyPr vert="horz" lIns="90000" tIns="46800" rIns="90000" bIns="46800" rtlCol="0">
            <a:normAutofit fontScale="75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直接使用计算机，很不方便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大部分人无需知道计算机系统的工作原理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</a:rPr>
              <a:t>设备昂贵、使用效率却很低</a:t>
            </a:r>
            <a:endParaRPr lang="zh-CN" altLang="en-US" dirty="0">
              <a:solidFill>
                <a:schemeClr val="tx2"/>
              </a:solidFill>
            </a:endParaRPr>
          </a:p>
          <a:p>
            <a:pPr marL="609600" indent="-609600" algn="l">
              <a:buFont typeface="Wingdings" panose="05000000000000000000" pitchFamily="2" charset="2"/>
              <a:buAutoNum type="circleNumDbPlain"/>
            </a:pP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3170" y="3164840"/>
            <a:ext cx="5536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09600" indent="-6096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技术层出不穷，资源管理麻烦</a:t>
            </a:r>
            <a:endParaRPr lang="zh-CN" altLang="en-US" dirty="0"/>
          </a:p>
          <a:p>
            <a:pPr marL="609600" indent="-6096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不同厂家生产的设备要有效的协同工作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21" grpId="1" build="p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概念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822959" y="1845734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位置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0" name="Group 4"/>
          <p:cNvGrpSpPr/>
          <p:nvPr/>
        </p:nvGrpSpPr>
        <p:grpSpPr bwMode="auto">
          <a:xfrm>
            <a:off x="1534795" y="2628900"/>
            <a:ext cx="8331200" cy="1779588"/>
            <a:chOff x="295" y="1434"/>
            <a:chExt cx="5248" cy="1121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95" y="1797"/>
              <a:ext cx="1069" cy="5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计算机系统</a:t>
              </a:r>
              <a:endParaRPr lang="zh-CN" altLang="en-US" sz="2000" b="1">
                <a:latin typeface="Arial Narrow" panose="020B060602020203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latin typeface="Arial Narrow" panose="020B0606020202030204" pitchFamily="34" charset="0"/>
                </a:rPr>
                <a:t>(</a:t>
              </a:r>
              <a:r>
                <a:rPr lang="zh-CN" altLang="en-US" sz="2000" b="1">
                  <a:latin typeface="Arial Narrow" panose="020B0606020202030204" pitchFamily="34" charset="0"/>
                </a:rPr>
                <a:t>层次结构</a:t>
              </a:r>
              <a:r>
                <a:rPr lang="en-US" altLang="zh-CN" sz="2000" b="1" dirty="0">
                  <a:latin typeface="Arial Narrow" panose="020B0606020202030204" pitchFamily="34" charset="0"/>
                </a:rPr>
                <a:t>)</a:t>
              </a:r>
              <a:endParaRPr lang="en-US" altLang="zh-CN" sz="2000" b="1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655" y="1580"/>
              <a:ext cx="731" cy="2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软件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655" y="2324"/>
              <a:ext cx="3581" cy="2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硬件及固件（裸机）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2678" y="1434"/>
              <a:ext cx="83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应用软件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678" y="1806"/>
              <a:ext cx="792" cy="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系统软件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1509" y="1722"/>
              <a:ext cx="146" cy="69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17" y="0"/>
                  </a:moveTo>
                  <a:lnTo>
                    <a:pt x="0" y="0"/>
                  </a:lnTo>
                  <a:lnTo>
                    <a:pt x="0" y="19984"/>
                  </a:lnTo>
                  <a:lnTo>
                    <a:pt x="19917" y="1998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 flipV="1">
              <a:off x="1338" y="206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532" y="1522"/>
              <a:ext cx="146" cy="34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17" y="0"/>
                  </a:moveTo>
                  <a:lnTo>
                    <a:pt x="0" y="0"/>
                  </a:lnTo>
                  <a:lnTo>
                    <a:pt x="0" y="19968"/>
                  </a:lnTo>
                  <a:lnTo>
                    <a:pt x="19917" y="1996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2386" y="1748"/>
              <a:ext cx="147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3766" y="1607"/>
              <a:ext cx="1777" cy="2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编辑软件，编译软件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3474" y="1921"/>
              <a:ext cx="1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3620" y="1748"/>
              <a:ext cx="146" cy="34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0"/>
                <a:gd name="T13" fmla="*/ 0 h 20000"/>
                <a:gd name="T14" fmla="*/ 20000 w 20000"/>
                <a:gd name="T15" fmla="*/ 20000 h 200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0" h="20000">
                  <a:moveTo>
                    <a:pt x="19917" y="0"/>
                  </a:moveTo>
                  <a:lnTo>
                    <a:pt x="0" y="0"/>
                  </a:lnTo>
                  <a:lnTo>
                    <a:pt x="0" y="19968"/>
                  </a:lnTo>
                  <a:lnTo>
                    <a:pt x="19917" y="1996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3766" y="1979"/>
              <a:ext cx="1535" cy="2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latin typeface="Arial Narrow" panose="020B0606020202030204" pitchFamily="34" charset="0"/>
                </a:rPr>
                <a:t>操作系统</a:t>
              </a:r>
              <a:endParaRPr lang="zh-CN" altLang="en-US" sz="2000" b="1">
                <a:latin typeface="Arial Narrow" panose="020B060602020203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307465" y="1858010"/>
            <a:ext cx="566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>
              <a:buNone/>
            </a:pP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计算机系统由硬件和软件两部分组成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……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1041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操作系统的基本概念：操作系统的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位置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547744" y="3121025"/>
          <a:ext cx="4991101" cy="3422652"/>
        </p:xfrm>
        <a:graphic>
          <a:graphicData uri="http://schemas.openxmlformats.org/drawingml/2006/table">
            <a:tbl>
              <a:tblPr lastRow="1" bandRow="1">
                <a:tableStyleId>{93296810-A885-4BE3-A3E7-6D5BEEA58F35}</a:tableStyleId>
              </a:tblPr>
              <a:tblGrid>
                <a:gridCol w="4991101"/>
              </a:tblGrid>
              <a:tr h="855663">
                <a:tc>
                  <a:txBody>
                    <a:bodyPr/>
                    <a:p>
                      <a:pPr algn="ctr"/>
                      <a:endParaRPr lang="zh-CN" altLang="en-US" sz="3600" dirty="0"/>
                    </a:p>
                  </a:txBody>
                  <a:tcPr anchor="ctr"/>
                </a:tc>
              </a:tr>
              <a:tr h="855663">
                <a:tc>
                  <a:txBody>
                    <a:bodyPr/>
                    <a:p>
                      <a:pPr algn="ctr"/>
                      <a:r>
                        <a:rPr lang="zh-CN" altLang="en-US" sz="3600" dirty="0"/>
                        <a:t>用户接口程序</a:t>
                      </a:r>
                      <a:endParaRPr lang="zh-CN" altLang="en-US" sz="3600" dirty="0"/>
                    </a:p>
                  </a:txBody>
                  <a:tcPr anchor="ctr"/>
                </a:tc>
              </a:tr>
              <a:tr h="855663">
                <a:tc>
                  <a:txBody>
                    <a:bodyPr/>
                    <a:p>
                      <a:pPr algn="ctr"/>
                      <a:r>
                        <a:rPr lang="zh-CN" altLang="en-US" sz="3600" dirty="0"/>
                        <a:t>操作系统</a:t>
                      </a:r>
                      <a:endParaRPr lang="zh-CN" altLang="en-US" sz="3600" dirty="0"/>
                    </a:p>
                  </a:txBody>
                  <a:tcPr anchor="ctr"/>
                </a:tc>
              </a:tr>
              <a:tr h="855663">
                <a:tc>
                  <a:txBody>
                    <a:bodyPr/>
                    <a:p>
                      <a:pPr algn="ctr"/>
                      <a:r>
                        <a:rPr lang="zh-CN" altLang="en-US" sz="3600" dirty="0"/>
                        <a:t>硬件设备</a:t>
                      </a:r>
                      <a:endParaRPr lang="zh-CN" altLang="en-US" sz="3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4" name="Picture 2" descr="“chrome icon”的图片搜索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98" y="3121025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“outlook icon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6" y="3163887"/>
            <a:ext cx="729438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图片包含 停止, 标牌, 天空, 户外&#10;&#10;已生成极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14" y="3163887"/>
            <a:ext cx="736600" cy="736600"/>
          </a:xfrm>
          <a:prstGeom prst="rect">
            <a:avLst/>
          </a:prstGeom>
        </p:spPr>
      </p:pic>
      <p:pic>
        <p:nvPicPr>
          <p:cNvPr id="3084" name="Picture 12" descr="“word ic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23" y="316388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“王者荣耀 icon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3" y="3167062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左大括号 27"/>
          <p:cNvSpPr/>
          <p:nvPr/>
        </p:nvSpPr>
        <p:spPr>
          <a:xfrm>
            <a:off x="2907798" y="3121025"/>
            <a:ext cx="528480" cy="1708150"/>
          </a:xfrm>
          <a:prstGeom prst="leftBrace">
            <a:avLst>
              <a:gd name="adj1" fmla="val 28838"/>
              <a:gd name="adj2" fmla="val 5037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左大括号 29"/>
          <p:cNvSpPr/>
          <p:nvPr/>
        </p:nvSpPr>
        <p:spPr>
          <a:xfrm>
            <a:off x="2907798" y="4835527"/>
            <a:ext cx="528480" cy="841373"/>
          </a:xfrm>
          <a:prstGeom prst="leftBrace">
            <a:avLst>
              <a:gd name="adj1" fmla="val 28838"/>
              <a:gd name="adj2" fmla="val 5037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614941" y="37134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/>
              <a:t>用户态</a:t>
            </a:r>
            <a:endParaRPr lang="zh-CN" altLang="en-US" sz="2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608900" y="49946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/>
              <a:t>内核态</a:t>
            </a:r>
            <a:endParaRPr lang="zh-CN" altLang="en-US" sz="2800" dirty="0"/>
          </a:p>
        </p:txBody>
      </p:sp>
      <p:sp>
        <p:nvSpPr>
          <p:cNvPr id="33" name="左大括号 32"/>
          <p:cNvSpPr/>
          <p:nvPr/>
        </p:nvSpPr>
        <p:spPr>
          <a:xfrm flipH="1">
            <a:off x="8596190" y="3121024"/>
            <a:ext cx="539166" cy="2555875"/>
          </a:xfrm>
          <a:prstGeom prst="leftBrace">
            <a:avLst>
              <a:gd name="adj1" fmla="val 28838"/>
              <a:gd name="adj2" fmla="val 5037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192701" y="413735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/>
              <a:t>软件</a:t>
            </a:r>
            <a:endParaRPr lang="zh-CN" altLang="en-US" sz="2800" dirty="0"/>
          </a:p>
        </p:txBody>
      </p:sp>
      <p:sp>
        <p:nvSpPr>
          <p:cNvPr id="35" name="左大括号 34"/>
          <p:cNvSpPr/>
          <p:nvPr/>
        </p:nvSpPr>
        <p:spPr>
          <a:xfrm flipH="1">
            <a:off x="8596190" y="5676899"/>
            <a:ext cx="539166" cy="779463"/>
          </a:xfrm>
          <a:prstGeom prst="leftBrace">
            <a:avLst>
              <a:gd name="adj1" fmla="val 28838"/>
              <a:gd name="adj2" fmla="val 5037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192701" y="58050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/>
              <a:t>硬件</a:t>
            </a:r>
            <a:endParaRPr lang="zh-CN" altLang="en-US" sz="2800" dirty="0"/>
          </a:p>
        </p:txBody>
      </p:sp>
      <p:sp>
        <p:nvSpPr>
          <p:cNvPr id="37" name="内容占位符 5"/>
          <p:cNvSpPr txBox="1"/>
          <p:nvPr/>
        </p:nvSpPr>
        <p:spPr>
          <a:xfrm>
            <a:off x="1717675" y="1845945"/>
            <a:ext cx="9988550" cy="126873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rgbClr val="FF9966"/>
              </a:buClr>
              <a:buSzPct val="80000"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OS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的位置：紧贴硬件之上，其他软件之下（支撑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其他软件的运行）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FF9966"/>
              </a:buClr>
              <a:buSzPct val="80000"/>
            </a:pPr>
            <a:r>
              <a:rPr lang="en-US" altLang="zh-CN" sz="2400" b="1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OS</a:t>
            </a:r>
            <a:r>
              <a:rPr lang="zh-CN" altLang="en-US" sz="2400" b="1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是配置在硬件上的第一层软件，是对硬件系统的首次扩充。</a:t>
            </a:r>
            <a:endParaRPr lang="en-US" altLang="zh-CN" sz="2400" b="1" dirty="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COMMONDATA" val="eyJoZGlkIjoiMTQ4ZmNmOThiYzQ4ZTYxODMxYTQzNDQwZTU1MmI4N2M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PLACING_PICTURE_USER_VIEWPORT" val="{&quot;height&quot;:3915,&quot;width&quot;:9709}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UNIT_TABLE_BEAUTIFY" val="smartTable{b701e4eb-abff-4f77-a1f4-b0f44171095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3934</Words>
  <Application>WPS 演示</Application>
  <PresentationFormat>宽屏</PresentationFormat>
  <Paragraphs>447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宋体</vt:lpstr>
      <vt:lpstr>Wingdings</vt:lpstr>
      <vt:lpstr>Wingdings</vt:lpstr>
      <vt:lpstr>黑体</vt:lpstr>
      <vt:lpstr>华光魏体_CNKI</vt:lpstr>
      <vt:lpstr>Times New Roman</vt:lpstr>
      <vt:lpstr>华文琥珀</vt:lpstr>
      <vt:lpstr>微软雅黑</vt:lpstr>
      <vt:lpstr>Arial Unicode MS</vt:lpstr>
      <vt:lpstr>Calibri</vt:lpstr>
      <vt:lpstr>Arial Narrow</vt:lpstr>
      <vt:lpstr>Office 主题​​</vt:lpstr>
      <vt:lpstr>操作系统的基本概念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聂婕</cp:lastModifiedBy>
  <cp:revision>180</cp:revision>
  <dcterms:created xsi:type="dcterms:W3CDTF">2019-06-19T02:08:00Z</dcterms:created>
  <dcterms:modified xsi:type="dcterms:W3CDTF">2022-09-04T17:07:51Z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2052-11.1.0.12019</vt:lpwstr>
  </property>
  <property fmtid="{D5CDD505-2E9C-101B-9397-08002B2CF9AE}" pid="3" name="ICV">
    <vt:lpwstr>32EC0639F5AD46AFB28C1CD27085B7D2</vt:lpwstr>
  </property>
</Properties>
</file>